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4.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35.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notesSlides/notesSlide36.xml" ContentType="application/vnd.openxmlformats-officedocument.presentationml.notesSlide+xml"/>
  <Override PartName="/ppt/charts/chart13.xml" ContentType="application/vnd.openxmlformats-officedocument.drawingml.chart+xml"/>
  <Override PartName="/ppt/charts/style9.xml" ContentType="application/vnd.ms-office.chartstyle+xml"/>
  <Override PartName="/ppt/charts/colors9.xml" ContentType="application/vnd.ms-office.chartcolorstyle+xml"/>
  <Override PartName="/ppt/charts/chart14.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37.xml" ContentType="application/vnd.openxmlformats-officedocument.presentationml.notesSlide+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notesSlides/notesSlide38.xml" ContentType="application/vnd.openxmlformats-officedocument.presentationml.notesSlide+xml"/>
  <Override PartName="/ppt/charts/chart19.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20.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39.xml" ContentType="application/vnd.openxmlformats-officedocument.presentationml.notesSlide+xml"/>
  <Override PartName="/ppt/charts/chart21.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22.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40.xml" ContentType="application/vnd.openxmlformats-officedocument.presentationml.notesSlide+xml"/>
  <Override PartName="/ppt/charts/chart23.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24.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926" r:id="rId4"/>
  </p:sldMasterIdLst>
  <p:notesMasterIdLst>
    <p:notesMasterId r:id="rId59"/>
  </p:notesMasterIdLst>
  <p:handoutMasterIdLst>
    <p:handoutMasterId r:id="rId60"/>
  </p:handoutMasterIdLst>
  <p:sldIdLst>
    <p:sldId id="2147479184" r:id="rId5"/>
    <p:sldId id="2147479437" r:id="rId6"/>
    <p:sldId id="2147479442" r:id="rId7"/>
    <p:sldId id="2147479443" r:id="rId8"/>
    <p:sldId id="2147479444" r:id="rId9"/>
    <p:sldId id="2147479445" r:id="rId10"/>
    <p:sldId id="2147479446" r:id="rId11"/>
    <p:sldId id="2147479447" r:id="rId12"/>
    <p:sldId id="2147479448" r:id="rId13"/>
    <p:sldId id="2147479449" r:id="rId14"/>
    <p:sldId id="2147479450" r:id="rId15"/>
    <p:sldId id="2147479451" r:id="rId16"/>
    <p:sldId id="2147479452" r:id="rId17"/>
    <p:sldId id="2147479453" r:id="rId18"/>
    <p:sldId id="2147479205" r:id="rId19"/>
    <p:sldId id="2147479193" r:id="rId20"/>
    <p:sldId id="2147479300" r:id="rId21"/>
    <p:sldId id="2147479378" r:id="rId22"/>
    <p:sldId id="2147479253" r:id="rId23"/>
    <p:sldId id="2147479234" r:id="rId24"/>
    <p:sldId id="2147479208" r:id="rId25"/>
    <p:sldId id="2147479209" r:id="rId26"/>
    <p:sldId id="2147479210" r:id="rId27"/>
    <p:sldId id="2147479237" r:id="rId28"/>
    <p:sldId id="2147479238" r:id="rId29"/>
    <p:sldId id="2147479212" r:id="rId30"/>
    <p:sldId id="2147479304" r:id="rId31"/>
    <p:sldId id="2147479213" r:id="rId32"/>
    <p:sldId id="2147479214" r:id="rId33"/>
    <p:sldId id="2147479254" r:id="rId34"/>
    <p:sldId id="2147479255" r:id="rId35"/>
    <p:sldId id="2147479256" r:id="rId36"/>
    <p:sldId id="2147479215" r:id="rId37"/>
    <p:sldId id="2147479216" r:id="rId38"/>
    <p:sldId id="2147479217" r:id="rId39"/>
    <p:sldId id="2147479250" r:id="rId40"/>
    <p:sldId id="2147479251" r:id="rId41"/>
    <p:sldId id="2147479218" r:id="rId42"/>
    <p:sldId id="2147479305" r:id="rId43"/>
    <p:sldId id="2147479379" r:id="rId44"/>
    <p:sldId id="2147479186" r:id="rId45"/>
    <p:sldId id="2147471361" r:id="rId46"/>
    <p:sldId id="2134806463" r:id="rId47"/>
    <p:sldId id="2147479380" r:id="rId48"/>
    <p:sldId id="2147479381" r:id="rId49"/>
    <p:sldId id="2147479382" r:id="rId50"/>
    <p:sldId id="2147479383" r:id="rId51"/>
    <p:sldId id="2147479384" r:id="rId52"/>
    <p:sldId id="2147479385" r:id="rId53"/>
    <p:sldId id="2147479430" r:id="rId54"/>
    <p:sldId id="2147479387" r:id="rId55"/>
    <p:sldId id="2147479393" r:id="rId56"/>
    <p:sldId id="2147479390" r:id="rId57"/>
    <p:sldId id="2147479232"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527C4F3F-6D78-2D44-AA0B-70A49D008E79}">
          <p14:sldIdLst>
            <p14:sldId id="2147479184"/>
            <p14:sldId id="2147479437"/>
            <p14:sldId id="2147479442"/>
            <p14:sldId id="2147479443"/>
            <p14:sldId id="2147479444"/>
            <p14:sldId id="2147479445"/>
            <p14:sldId id="2147479446"/>
            <p14:sldId id="2147479447"/>
            <p14:sldId id="2147479448"/>
            <p14:sldId id="2147479449"/>
            <p14:sldId id="2147479450"/>
            <p14:sldId id="2147479451"/>
            <p14:sldId id="2147479452"/>
            <p14:sldId id="2147479453"/>
          </p14:sldIdLst>
        </p14:section>
        <p14:section name="Covers" id="{8705E8D6-CB78-6442-AB36-0CD2FC3662C2}">
          <p14:sldIdLst/>
        </p14:section>
        <p14:section name="Agenda" id="{150BC4E0-845C-BA46-8171-7C5DE8382948}">
          <p14:sldIdLst/>
        </p14:section>
        <p14:section name="Dividers" id="{DB2A0A3A-5EE5-3C41-A717-97A6C90F976C}">
          <p14:sldIdLst>
            <p14:sldId id="2147479205"/>
          </p14:sldIdLst>
        </p14:section>
        <p14:section name="Content - light" id="{3221EC01-B31F-4542-BD97-D72D9D2227EA}">
          <p14:sldIdLst>
            <p14:sldId id="2147479193"/>
            <p14:sldId id="2147479300"/>
            <p14:sldId id="2147479378"/>
            <p14:sldId id="2147479253"/>
            <p14:sldId id="2147479234"/>
            <p14:sldId id="2147479208"/>
            <p14:sldId id="2147479209"/>
            <p14:sldId id="2147479210"/>
            <p14:sldId id="2147479237"/>
            <p14:sldId id="2147479238"/>
            <p14:sldId id="2147479212"/>
            <p14:sldId id="2147479304"/>
          </p14:sldIdLst>
        </p14:section>
        <p14:section name="Content - dark" id="{E5876DD2-5BDA-324A-9F58-081428975AC9}">
          <p14:sldIdLst>
            <p14:sldId id="2147479213"/>
            <p14:sldId id="2147479214"/>
            <p14:sldId id="2147479254"/>
            <p14:sldId id="2147479255"/>
            <p14:sldId id="2147479256"/>
            <p14:sldId id="2147479215"/>
            <p14:sldId id="2147479216"/>
            <p14:sldId id="2147479217"/>
            <p14:sldId id="2147479250"/>
            <p14:sldId id="2147479251"/>
            <p14:sldId id="2147479218"/>
            <p14:sldId id="2147479305"/>
          </p14:sldIdLst>
        </p14:section>
        <p14:section name="Imagery" id="{43A43E6C-CE72-3749-A3B3-2987A8E7AE57}">
          <p14:sldIdLst>
            <p14:sldId id="2147479379"/>
            <p14:sldId id="2147479186"/>
            <p14:sldId id="2147471361"/>
            <p14:sldId id="2134806463"/>
          </p14:sldIdLst>
        </p14:section>
        <p14:section name="Charts and graphs" id="{C4497982-49AC-EB40-BD78-D4B150467C60}">
          <p14:sldIdLst>
            <p14:sldId id="2147479380"/>
            <p14:sldId id="2147479381"/>
            <p14:sldId id="2147479382"/>
            <p14:sldId id="2147479383"/>
            <p14:sldId id="2147479384"/>
            <p14:sldId id="2147479385"/>
            <p14:sldId id="2147479430"/>
            <p14:sldId id="2147479387"/>
            <p14:sldId id="2147479393"/>
          </p14:sldIdLst>
        </p14:section>
        <p14:section name="Tables" id="{18F929D9-F8B2-B14A-8389-152D2A3AA994}">
          <p14:sldIdLst>
            <p14:sldId id="2147479390"/>
            <p14:sldId id="2147479232"/>
          </p14:sldIdLst>
        </p14:section>
        <p14:section name="Closing slide" id="{C8A2E1DF-13D2-FC40-A09C-AC049538ACC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EC20E35-A176-4012-BC5E-935CFFF8708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95" autoAdjust="0"/>
    <p:restoredTop sz="96339" autoAdjust="0"/>
  </p:normalViewPr>
  <p:slideViewPr>
    <p:cSldViewPr snapToGrid="0">
      <p:cViewPr varScale="1">
        <p:scale>
          <a:sx n="63" d="100"/>
          <a:sy n="63" d="100"/>
        </p:scale>
        <p:origin x="912" y="56"/>
      </p:cViewPr>
      <p:guideLst/>
    </p:cSldViewPr>
  </p:slideViewPr>
  <p:outlineViewPr>
    <p:cViewPr>
      <p:scale>
        <a:sx n="33" d="100"/>
        <a:sy n="33" d="100"/>
      </p:scale>
      <p:origin x="0" y="-19659"/>
    </p:cViewPr>
  </p:outlineViewPr>
  <p:notesTextViewPr>
    <p:cViewPr>
      <p:scale>
        <a:sx n="125" d="100"/>
        <a:sy n="125" d="100"/>
      </p:scale>
      <p:origin x="0" y="0"/>
    </p:cViewPr>
  </p:notesTextViewPr>
  <p:sorterViewPr>
    <p:cViewPr varScale="1">
      <p:scale>
        <a:sx n="1" d="1"/>
        <a:sy n="1" d="1"/>
      </p:scale>
      <p:origin x="0" y="0"/>
    </p:cViewPr>
  </p:sorterViewPr>
  <p:notesViewPr>
    <p:cSldViewPr snapToGrid="0">
      <p:cViewPr>
        <p:scale>
          <a:sx n="86" d="100"/>
          <a:sy n="86" d="100"/>
        </p:scale>
        <p:origin x="6440" y="2288"/>
      </p:cViewPr>
      <p:guideLst/>
    </p:cSldViewPr>
  </p:notesViewPr>
  <p:gridSpacing cx="914400" cy="9144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61"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65"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9.xml"/><Relationship Id="rId1" Type="http://schemas.microsoft.com/office/2011/relationships/chartStyle" Target="style9.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0.xml"/><Relationship Id="rId1" Type="http://schemas.microsoft.com/office/2011/relationships/chartStyle" Target="style10.xml"/></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2.xml"/><Relationship Id="rId1" Type="http://schemas.microsoft.com/office/2011/relationships/chartStyle" Target="style12.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3.xml"/><Relationship Id="rId1" Type="http://schemas.microsoft.com/office/2011/relationships/chartStyle" Target="style13.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4.xml"/><Relationship Id="rId1" Type="http://schemas.microsoft.com/office/2011/relationships/chartStyle" Target="style14.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5.xml"/><Relationship Id="rId1" Type="http://schemas.microsoft.com/office/2011/relationships/chartStyle" Target="style15.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16.xml"/><Relationship Id="rId1" Type="http://schemas.microsoft.com/office/2011/relationships/chartStyle" Target="style16.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548F-D548-93A8-D4CD7F8FE1C3}"/>
              </c:ext>
            </c:extLst>
          </c:dPt>
          <c:dPt>
            <c:idx val="1"/>
            <c:invertIfNegative val="0"/>
            <c:bubble3D val="0"/>
            <c:spPr>
              <a:solidFill>
                <a:schemeClr val="accent1"/>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3-548F-D548-93A8-D4CD7F8FE1C3}"/>
              </c:ext>
            </c:extLst>
          </c:dPt>
          <c:dPt>
            <c:idx val="2"/>
            <c:invertIfNegative val="0"/>
            <c:bubble3D val="0"/>
            <c:spPr>
              <a:solidFill>
                <a:schemeClr val="accent1"/>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5-548F-D548-93A8-D4CD7F8FE1C3}"/>
              </c:ext>
            </c:extLst>
          </c:dPt>
          <c:dPt>
            <c:idx val="3"/>
            <c:invertIfNegative val="0"/>
            <c:bubble3D val="0"/>
            <c:spPr>
              <a:solidFill>
                <a:schemeClr val="accent1"/>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7-548F-D548-93A8-D4CD7F8FE1C3}"/>
              </c:ext>
            </c:extLst>
          </c:dPt>
          <c:dPt>
            <c:idx val="4"/>
            <c:invertIfNegative val="0"/>
            <c:bubble3D val="0"/>
            <c:spPr>
              <a:solidFill>
                <a:schemeClr val="accent3"/>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9-548F-D548-93A8-D4CD7F8FE1C3}"/>
              </c:ext>
            </c:extLst>
          </c:dPt>
          <c:dPt>
            <c:idx val="5"/>
            <c:invertIfNegative val="0"/>
            <c:bubble3D val="0"/>
            <c:spPr>
              <a:solidFill>
                <a:schemeClr val="accent1"/>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B-548F-D548-93A8-D4CD7F8FE1C3}"/>
              </c:ext>
            </c:extLst>
          </c:dPt>
          <c:cat>
            <c:strRef>
              <c:f>Sheet1!$A$2:$A$7</c:f>
              <c:strCache>
                <c:ptCount val="6"/>
                <c:pt idx="0">
                  <c:v>A</c:v>
                </c:pt>
                <c:pt idx="1">
                  <c:v>B</c:v>
                </c:pt>
                <c:pt idx="2">
                  <c:v>C</c:v>
                </c:pt>
                <c:pt idx="3">
                  <c:v>D</c:v>
                </c:pt>
                <c:pt idx="4">
                  <c:v>E</c:v>
                </c:pt>
                <c:pt idx="5">
                  <c:v>F</c:v>
                </c:pt>
              </c:strCache>
            </c:strRef>
          </c:cat>
          <c:val>
            <c:numRef>
              <c:f>Sheet1!$B$2:$B$7</c:f>
              <c:numCache>
                <c:formatCode>General</c:formatCode>
                <c:ptCount val="6"/>
                <c:pt idx="0">
                  <c:v>4.3</c:v>
                </c:pt>
                <c:pt idx="1">
                  <c:v>2.5</c:v>
                </c:pt>
                <c:pt idx="2">
                  <c:v>3.5</c:v>
                </c:pt>
                <c:pt idx="3">
                  <c:v>4.5</c:v>
                </c:pt>
                <c:pt idx="4">
                  <c:v>4.3</c:v>
                </c:pt>
                <c:pt idx="5">
                  <c:v>3</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C-548F-D548-93A8-D4CD7F8FE1C3}"/>
            </c:ext>
          </c:extLst>
        </c:ser>
        <c:dLbls>
          <c:showLegendKey val="0"/>
          <c:showVal val="0"/>
          <c:showCatName val="0"/>
          <c:showSerName val="0"/>
          <c:showPercent val="0"/>
          <c:showBubbleSize val="0"/>
        </c:dLbls>
        <c:gapWidth val="100"/>
        <c:axId val="751100303"/>
        <c:axId val="748907407"/>
      </c:barChart>
      <c:catAx>
        <c:axId val="751100303"/>
        <c:scaling>
          <c:orientation val="minMax"/>
        </c:scaling>
        <c:delete val="0"/>
        <c:axPos val="b"/>
        <c:numFmt formatCode="General" sourceLinked="1"/>
        <c:majorTickMark val="none"/>
        <c:minorTickMark val="none"/>
        <c:tickLblPos val="nextTo"/>
        <c:spPr>
          <a:noFill/>
          <a:ln w="9525" cap="flat" cmpd="sng" algn="ctr">
            <a:solidFill>
              <a:schemeClr val="accent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48907407"/>
        <c:crosses val="autoZero"/>
        <c:auto val="1"/>
        <c:lblAlgn val="ctr"/>
        <c:lblOffset val="100"/>
        <c:noMultiLvlLbl val="0"/>
      </c:catAx>
      <c:valAx>
        <c:axId val="748907407"/>
        <c:scaling>
          <c:orientation val="minMax"/>
        </c:scaling>
        <c:delete val="0"/>
        <c:axPos val="l"/>
        <c:majorGridlines>
          <c:spPr>
            <a:ln w="9525" cap="flat" cmpd="sng" algn="ctr">
              <a:solidFill>
                <a:schemeClr val="accent6"/>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51100303"/>
        <c:crosses val="autoZero"/>
        <c:crossBetween val="between"/>
        <c:majorUnit val="1"/>
      </c:valAx>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9050">
              <a:solidFill>
                <a:schemeClr val="bg1"/>
              </a:solidFill>
            </a:ln>
          </c:spPr>
          <c:dPt>
            <c:idx val="0"/>
            <c:bubble3D val="0"/>
            <c:spPr>
              <a:solidFill>
                <a:schemeClr val="accent1"/>
              </a:solidFill>
              <a:ln w="19050">
                <a:solidFill>
                  <a:schemeClr val="bg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191C-B947-900A-8586C2316ACF}"/>
              </c:ext>
            </c:extLst>
          </c:dPt>
          <c:dPt>
            <c:idx val="1"/>
            <c:bubble3D val="0"/>
            <c:spPr>
              <a:solidFill>
                <a:schemeClr val="accent2"/>
              </a:solidFill>
              <a:ln w="19050">
                <a:solidFill>
                  <a:schemeClr val="bg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3-191C-B947-900A-8586C2316ACF}"/>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4-191C-B947-900A-8586C2316ACF}"/>
            </c:ext>
          </c:extLst>
        </c:ser>
        <c:dLbls>
          <c:showLegendKey val="0"/>
          <c:showVal val="0"/>
          <c:showCatName val="0"/>
          <c:showSerName val="0"/>
          <c:showPercent val="0"/>
          <c:showBubbleSize val="0"/>
          <c:showLeaderLines val="0"/>
        </c:dLbls>
        <c:firstSliceAng val="0"/>
        <c:holeSize val="68"/>
      </c:doughnutChart>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2"/>
            </a:solidFill>
            <a:ln w="19050">
              <a:solidFill>
                <a:schemeClr val="accent1"/>
              </a:solidFill>
            </a:ln>
          </c:spPr>
          <c:dPt>
            <c:idx val="0"/>
            <c:bubble3D val="0"/>
            <c:spPr>
              <a:solidFill>
                <a:schemeClr val="accent2"/>
              </a:solidFill>
              <a:ln w="19050">
                <a:solidFill>
                  <a:schemeClr val="accent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1C30-4645-B040-7797AE242E75}"/>
              </c:ext>
            </c:extLst>
          </c:dPt>
          <c:dPt>
            <c:idx val="1"/>
            <c:bubble3D val="0"/>
            <c:spPr>
              <a:solidFill>
                <a:schemeClr val="bg1">
                  <a:lumMod val="50000"/>
                </a:schemeClr>
              </a:solidFill>
              <a:ln w="19050">
                <a:solidFill>
                  <a:schemeClr val="accent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3-1C30-4645-B040-7797AE242E75}"/>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4-1C30-4645-B040-7797AE242E75}"/>
            </c:ext>
          </c:extLst>
        </c:ser>
        <c:dLbls>
          <c:showLegendKey val="0"/>
          <c:showVal val="0"/>
          <c:showCatName val="0"/>
          <c:showSerName val="0"/>
          <c:showPercent val="0"/>
          <c:showBubbleSize val="0"/>
          <c:showLeaderLines val="0"/>
        </c:dLbls>
        <c:firstSliceAng val="0"/>
        <c:holeSize val="68"/>
      </c:doughnutChart>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3"/>
            </a:solidFill>
            <a:ln w="19050">
              <a:solidFill>
                <a:schemeClr val="accent1"/>
              </a:solidFill>
            </a:ln>
          </c:spPr>
          <c:dPt>
            <c:idx val="0"/>
            <c:bubble3D val="0"/>
            <c:spPr>
              <a:solidFill>
                <a:schemeClr val="accent2"/>
              </a:solidFill>
              <a:ln w="19050">
                <a:solidFill>
                  <a:schemeClr val="accent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9936-4A4C-8817-AA5FE21184B5}"/>
              </c:ext>
            </c:extLst>
          </c:dPt>
          <c:dPt>
            <c:idx val="1"/>
            <c:bubble3D val="0"/>
            <c:spPr>
              <a:solidFill>
                <a:schemeClr val="accent3"/>
              </a:solidFill>
              <a:ln w="19050">
                <a:solidFill>
                  <a:schemeClr val="accent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3-9936-4A4C-8817-AA5FE21184B5}"/>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4-9936-4A4C-8817-AA5FE21184B5}"/>
            </c:ext>
          </c:extLst>
        </c:ser>
        <c:dLbls>
          <c:showLegendKey val="0"/>
          <c:showVal val="0"/>
          <c:showCatName val="0"/>
          <c:showSerName val="0"/>
          <c:showPercent val="0"/>
          <c:showBubbleSize val="0"/>
          <c:showLeaderLines val="0"/>
        </c:dLbls>
        <c:firstSliceAng val="0"/>
        <c:holeSize val="68"/>
      </c:doughnutChart>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1"/>
            </a:solidFill>
            <a:ln w="19050">
              <a:solidFill>
                <a:schemeClr val="bg1"/>
              </a:solidFill>
            </a:ln>
          </c:spPr>
          <c:dPt>
            <c:idx val="0"/>
            <c:bubble3D val="0"/>
            <c:spPr>
              <a:solidFill>
                <a:schemeClr val="accent4"/>
              </a:solidFill>
              <a:ln w="19050">
                <a:solidFill>
                  <a:schemeClr val="bg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237E-3346-8A3F-DD01ACBA01C6}"/>
              </c:ext>
            </c:extLst>
          </c:dPt>
          <c:dPt>
            <c:idx val="1"/>
            <c:bubble3D val="0"/>
            <c:spPr>
              <a:solidFill>
                <a:schemeClr val="accent1"/>
              </a:solidFill>
              <a:ln w="19050">
                <a:solidFill>
                  <a:schemeClr val="bg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3-237E-3346-8A3F-DD01ACBA01C6}"/>
              </c:ext>
            </c:extLst>
          </c:dPt>
          <c:dPt>
            <c:idx val="2"/>
            <c:bubble3D val="0"/>
            <c:spPr>
              <a:solidFill>
                <a:schemeClr val="accent2"/>
              </a:solidFill>
              <a:ln w="19050">
                <a:solidFill>
                  <a:schemeClr val="bg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5-237E-3346-8A3F-DD01ACBA01C6}"/>
              </c:ext>
            </c:extLst>
          </c:dPt>
          <c:dPt>
            <c:idx val="3"/>
            <c:bubble3D val="0"/>
            <c:spPr>
              <a:solidFill>
                <a:schemeClr val="accent3"/>
              </a:solidFill>
              <a:ln w="19050">
                <a:solidFill>
                  <a:schemeClr val="bg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7-237E-3346-8A3F-DD01ACBA01C6}"/>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0.25</c:v>
                </c:pt>
                <c:pt idx="1">
                  <c:v>0.5</c:v>
                </c:pt>
                <c:pt idx="2">
                  <c:v>0.15</c:v>
                </c:pt>
                <c:pt idx="3">
                  <c:v>0.1</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8-237E-3346-8A3F-DD01ACBA01C6}"/>
            </c:ext>
          </c:extLst>
        </c:ser>
        <c:dLbls>
          <c:showLegendKey val="0"/>
          <c:showVal val="0"/>
          <c:showCatName val="0"/>
          <c:showSerName val="0"/>
          <c:showPercent val="0"/>
          <c:showBubbleSize val="0"/>
          <c:showLeaderLines val="1"/>
        </c:dLbls>
        <c:firstSliceAng val="90"/>
        <c:holeSize val="68"/>
      </c:doughnutChart>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solidFill>
                <a:schemeClr val="accent1"/>
              </a:solidFill>
            </a:ln>
          </c:spPr>
          <c:dPt>
            <c:idx val="0"/>
            <c:bubble3D val="0"/>
            <c:spPr>
              <a:solidFill>
                <a:schemeClr val="bg1"/>
              </a:solidFill>
              <a:ln w="19050">
                <a:solidFill>
                  <a:schemeClr val="accent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3551-704A-9B2C-6C491389264A}"/>
              </c:ext>
            </c:extLst>
          </c:dPt>
          <c:dPt>
            <c:idx val="1"/>
            <c:bubble3D val="0"/>
            <c:spPr>
              <a:solidFill>
                <a:schemeClr val="accent2"/>
              </a:solidFill>
              <a:ln w="19050">
                <a:solidFill>
                  <a:schemeClr val="accent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3-3551-704A-9B2C-6C491389264A}"/>
              </c:ext>
            </c:extLst>
          </c:dPt>
          <c:dPt>
            <c:idx val="2"/>
            <c:bubble3D val="0"/>
            <c:spPr>
              <a:solidFill>
                <a:schemeClr val="accent3"/>
              </a:solidFill>
              <a:ln w="19050">
                <a:solidFill>
                  <a:schemeClr val="accent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5-3551-704A-9B2C-6C491389264A}"/>
              </c:ext>
            </c:extLst>
          </c:dPt>
          <c:dPt>
            <c:idx val="3"/>
            <c:bubble3D val="0"/>
            <c:spPr>
              <a:solidFill>
                <a:schemeClr val="accent4"/>
              </a:solidFill>
              <a:ln w="19050">
                <a:solidFill>
                  <a:schemeClr val="accent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7-3551-704A-9B2C-6C491389264A}"/>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0.25</c:v>
                </c:pt>
                <c:pt idx="1">
                  <c:v>0.5</c:v>
                </c:pt>
                <c:pt idx="2">
                  <c:v>0.15</c:v>
                </c:pt>
                <c:pt idx="3">
                  <c:v>0.1</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8-3551-704A-9B2C-6C491389264A}"/>
            </c:ext>
          </c:extLst>
        </c:ser>
        <c:dLbls>
          <c:showLegendKey val="0"/>
          <c:showVal val="0"/>
          <c:showCatName val="0"/>
          <c:showSerName val="0"/>
          <c:showPercent val="0"/>
          <c:showBubbleSize val="0"/>
          <c:showLeaderLines val="1"/>
        </c:dLbls>
        <c:firstSliceAng val="90"/>
        <c:holeSize val="68"/>
      </c:doughnutChart>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w="19050">
              <a:solidFill>
                <a:schemeClr val="bg1"/>
              </a:solidFill>
            </a:ln>
          </c:spPr>
          <c:dPt>
            <c:idx val="0"/>
            <c:bubble3D val="0"/>
            <c:spPr>
              <a:solidFill>
                <a:schemeClr val="accent1"/>
              </a:solidFill>
              <a:ln w="19050">
                <a:solidFill>
                  <a:schemeClr val="bg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1-882F-314B-A15E-75728A3E6C49}"/>
              </c:ext>
            </c:extLst>
          </c:dPt>
          <c:dPt>
            <c:idx val="1"/>
            <c:bubble3D val="0"/>
            <c:spPr>
              <a:solidFill>
                <a:schemeClr val="accent6"/>
              </a:solidFill>
              <a:ln w="19050">
                <a:solidFill>
                  <a:schemeClr val="bg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3-882F-314B-A15E-75728A3E6C49}"/>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4-882F-314B-A15E-75728A3E6C49}"/>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xmlns:c16r3="http://schemas.microsoft.com/office/drawing/2017/03/chart" xmlns:c16="http://schemas.microsoft.com/office/drawing/2014/chart" xmlns:c14="http://schemas.microsoft.com/office/drawing/2007/8/2/chart" xmlns:mc="http://schemas.openxmlformats.org/markup-compatibility/2006">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w="19050">
              <a:solidFill>
                <a:schemeClr val="bg1"/>
              </a:solidFill>
            </a:ln>
          </c:spPr>
          <c:dPt>
            <c:idx val="0"/>
            <c:bubble3D val="0"/>
            <c:spPr>
              <a:solidFill>
                <a:schemeClr val="accent1"/>
              </a:solidFill>
              <a:ln w="19050">
                <a:solidFill>
                  <a:schemeClr val="bg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1-9547-AB4E-9607-A148E7B23878}"/>
              </c:ext>
            </c:extLst>
          </c:dPt>
          <c:dPt>
            <c:idx val="1"/>
            <c:bubble3D val="0"/>
            <c:spPr>
              <a:solidFill>
                <a:schemeClr val="accent2"/>
              </a:solidFill>
              <a:ln w="19050">
                <a:solidFill>
                  <a:schemeClr val="bg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3-9547-AB4E-9607-A148E7B23878}"/>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4-9547-AB4E-9607-A148E7B23878}"/>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xmlns:c16r3="http://schemas.microsoft.com/office/drawing/2017/03/chart" xmlns:c16="http://schemas.microsoft.com/office/drawing/2014/chart" xmlns:c14="http://schemas.microsoft.com/office/drawing/2007/8/2/chart" xmlns:mc="http://schemas.openxmlformats.org/markup-compatibility/2006">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2"/>
            </a:solidFill>
            <a:ln w="19050">
              <a:solidFill>
                <a:schemeClr val="accent1"/>
              </a:solidFill>
            </a:ln>
          </c:spPr>
          <c:dPt>
            <c:idx val="0"/>
            <c:bubble3D val="0"/>
            <c:spPr>
              <a:solidFill>
                <a:schemeClr val="accent2"/>
              </a:solidFill>
              <a:ln w="19050">
                <a:solidFill>
                  <a:schemeClr val="accent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1-A37D-9E48-9272-14F40F921BA5}"/>
              </c:ext>
            </c:extLst>
          </c:dPt>
          <c:dPt>
            <c:idx val="1"/>
            <c:bubble3D val="0"/>
            <c:spPr>
              <a:solidFill>
                <a:schemeClr val="bg1">
                  <a:lumMod val="50000"/>
                </a:schemeClr>
              </a:solidFill>
              <a:ln w="19050">
                <a:solidFill>
                  <a:schemeClr val="accent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3-A37D-9E48-9272-14F40F921BA5}"/>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4-A37D-9E48-9272-14F40F921BA5}"/>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xmlns:c16r3="http://schemas.microsoft.com/office/drawing/2017/03/chart" xmlns:c16="http://schemas.microsoft.com/office/drawing/2014/chart" xmlns:c14="http://schemas.microsoft.com/office/drawing/2007/8/2/chart" xmlns:mc="http://schemas.openxmlformats.org/markup-compatibility/2006">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19050">
              <a:solidFill>
                <a:schemeClr val="accent1"/>
              </a:solidFill>
            </a:ln>
          </c:spPr>
          <c:dPt>
            <c:idx val="0"/>
            <c:bubble3D val="0"/>
            <c:spPr>
              <a:solidFill>
                <a:schemeClr val="accent2"/>
              </a:solidFill>
              <a:ln w="19050">
                <a:solidFill>
                  <a:schemeClr val="accent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1-8767-2E4F-B714-1C0C0440AD94}"/>
              </c:ext>
            </c:extLst>
          </c:dPt>
          <c:dPt>
            <c:idx val="1"/>
            <c:bubble3D val="0"/>
            <c:spPr>
              <a:solidFill>
                <a:schemeClr val="accent3"/>
              </a:solidFill>
              <a:ln w="19050">
                <a:solidFill>
                  <a:schemeClr val="accent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3-8767-2E4F-B714-1C0C0440AD94}"/>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4-8767-2E4F-B714-1C0C0440AD94}"/>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xmlns:c16r3="http://schemas.microsoft.com/office/drawing/2017/03/chart" xmlns:c16="http://schemas.microsoft.com/office/drawing/2014/chart" xmlns:c14="http://schemas.microsoft.com/office/drawing/2007/8/2/chart" xmlns:mc="http://schemas.openxmlformats.org/markup-compatibility/2006">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1"/>
            </a:solidFill>
            <a:ln w="19050">
              <a:solidFill>
                <a:schemeClr val="bg1"/>
              </a:solidFill>
            </a:ln>
          </c:spPr>
          <c:dPt>
            <c:idx val="0"/>
            <c:bubble3D val="0"/>
            <c:spPr>
              <a:solidFill>
                <a:schemeClr val="accent4"/>
              </a:solidFill>
              <a:ln w="19050">
                <a:solidFill>
                  <a:schemeClr val="bg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1-5CAA-CB44-858E-897CE3EF7489}"/>
              </c:ext>
            </c:extLst>
          </c:dPt>
          <c:dPt>
            <c:idx val="1"/>
            <c:bubble3D val="0"/>
            <c:spPr>
              <a:solidFill>
                <a:schemeClr val="accent1"/>
              </a:solidFill>
              <a:ln w="19050">
                <a:solidFill>
                  <a:schemeClr val="bg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3-5CAA-CB44-858E-897CE3EF7489}"/>
              </c:ext>
            </c:extLst>
          </c:dPt>
          <c:dPt>
            <c:idx val="2"/>
            <c:bubble3D val="0"/>
            <c:spPr>
              <a:solidFill>
                <a:schemeClr val="accent2"/>
              </a:solidFill>
              <a:ln w="19050">
                <a:solidFill>
                  <a:schemeClr val="bg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5-5CAA-CB44-858E-897CE3EF7489}"/>
              </c:ext>
            </c:extLst>
          </c:dPt>
          <c:dPt>
            <c:idx val="3"/>
            <c:bubble3D val="0"/>
            <c:spPr>
              <a:solidFill>
                <a:schemeClr val="accent3"/>
              </a:solidFill>
              <a:ln w="19050">
                <a:solidFill>
                  <a:schemeClr val="bg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7-5CAA-CB44-858E-897CE3EF7489}"/>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0.25</c:v>
                </c:pt>
                <c:pt idx="1">
                  <c:v>0.5</c:v>
                </c:pt>
                <c:pt idx="2">
                  <c:v>0.15</c:v>
                </c:pt>
                <c:pt idx="3">
                  <c:v>0.1</c:v>
                </c:pt>
              </c:numCache>
            </c:numRef>
          </c:val>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8-5CAA-CB44-858E-897CE3EF7489}"/>
            </c:ext>
          </c:extLst>
        </c:ser>
        <c:dLbls>
          <c:showLegendKey val="0"/>
          <c:showVal val="0"/>
          <c:showCatName val="0"/>
          <c:showSerName val="0"/>
          <c:showPercent val="0"/>
          <c:showBubbleSize val="0"/>
          <c:showLeaderLines val="1"/>
        </c:dLbls>
        <c:firstSliceAng val="90"/>
      </c:pieChart>
      <c:spPr>
        <a:noFill/>
        <a:ln>
          <a:noFill/>
        </a:ln>
        <a:effectLst/>
      </c:spPr>
    </c:plotArea>
    <c:plotVisOnly val="1"/>
    <c:dispBlanksAs val="gap"/>
    <c:extLst xmlns:c16r3="http://schemas.microsoft.com/office/drawing/2017/03/chart" xmlns:c16="http://schemas.microsoft.com/office/drawing/2014/chart" xmlns:c14="http://schemas.microsoft.com/office/drawing/2007/8/2/chart" xmlns:mc="http://schemas.openxmlformats.org/markup-compatibility/2006">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6078-0541-9840-BD36762549BE}"/>
              </c:ext>
            </c:extLst>
          </c:dPt>
          <c:dPt>
            <c:idx val="1"/>
            <c:invertIfNegative val="0"/>
            <c:bubble3D val="0"/>
            <c:spPr>
              <a:solidFill>
                <a:schemeClr val="accent2"/>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3-6078-0541-9840-BD36762549BE}"/>
              </c:ext>
            </c:extLst>
          </c:dPt>
          <c:dPt>
            <c:idx val="2"/>
            <c:invertIfNegative val="0"/>
            <c:bubble3D val="0"/>
            <c:spPr>
              <a:solidFill>
                <a:schemeClr val="accent2"/>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5-6078-0541-9840-BD36762549BE}"/>
              </c:ext>
            </c:extLst>
          </c:dPt>
          <c:dPt>
            <c:idx val="3"/>
            <c:invertIfNegative val="0"/>
            <c:bubble3D val="0"/>
            <c:spPr>
              <a:solidFill>
                <a:schemeClr val="accent3"/>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7-6078-0541-9840-BD36762549BE}"/>
              </c:ext>
            </c:extLst>
          </c:dPt>
          <c:dPt>
            <c:idx val="4"/>
            <c:invertIfNegative val="0"/>
            <c:bubble3D val="0"/>
            <c:spPr>
              <a:solidFill>
                <a:schemeClr val="accent2"/>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9-6078-0541-9840-BD36762549BE}"/>
              </c:ext>
            </c:extLst>
          </c:dPt>
          <c:dPt>
            <c:idx val="5"/>
            <c:invertIfNegative val="0"/>
            <c:bubble3D val="0"/>
            <c:spPr>
              <a:solidFill>
                <a:schemeClr val="accent2"/>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B-6078-0541-9840-BD36762549BE}"/>
              </c:ext>
            </c:extLst>
          </c:dPt>
          <c:cat>
            <c:strRef>
              <c:f>Sheet1!$A$2:$A$7</c:f>
              <c:strCache>
                <c:ptCount val="6"/>
                <c:pt idx="0">
                  <c:v>A</c:v>
                </c:pt>
                <c:pt idx="1">
                  <c:v>B</c:v>
                </c:pt>
                <c:pt idx="2">
                  <c:v>C</c:v>
                </c:pt>
                <c:pt idx="3">
                  <c:v>D</c:v>
                </c:pt>
                <c:pt idx="4">
                  <c:v>E</c:v>
                </c:pt>
                <c:pt idx="5">
                  <c:v>F</c:v>
                </c:pt>
              </c:strCache>
            </c:strRef>
          </c:cat>
          <c:val>
            <c:numRef>
              <c:f>Sheet1!$B$2:$B$7</c:f>
              <c:numCache>
                <c:formatCode>General</c:formatCode>
                <c:ptCount val="6"/>
                <c:pt idx="0">
                  <c:v>4.3</c:v>
                </c:pt>
                <c:pt idx="1">
                  <c:v>2.5</c:v>
                </c:pt>
                <c:pt idx="2">
                  <c:v>3.5</c:v>
                </c:pt>
                <c:pt idx="3">
                  <c:v>4.5</c:v>
                </c:pt>
                <c:pt idx="4">
                  <c:v>4.3</c:v>
                </c:pt>
                <c:pt idx="5">
                  <c:v>3</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C-6078-0541-9840-BD36762549BE}"/>
            </c:ext>
          </c:extLst>
        </c:ser>
        <c:dLbls>
          <c:showLegendKey val="0"/>
          <c:showVal val="0"/>
          <c:showCatName val="0"/>
          <c:showSerName val="0"/>
          <c:showPercent val="0"/>
          <c:showBubbleSize val="0"/>
        </c:dLbls>
        <c:gapWidth val="100"/>
        <c:axId val="751100303"/>
        <c:axId val="748907407"/>
      </c:barChart>
      <c:catAx>
        <c:axId val="751100303"/>
        <c:scaling>
          <c:orientation val="minMax"/>
        </c:scaling>
        <c:delete val="0"/>
        <c:axPos val="b"/>
        <c:numFmt formatCode="General" sourceLinked="1"/>
        <c:majorTickMark val="none"/>
        <c:minorTickMark val="none"/>
        <c:tickLblPos val="nextTo"/>
        <c:spPr>
          <a:noFill/>
          <a:ln w="9525" cap="flat" cmpd="sng" algn="ctr">
            <a:solidFill>
              <a:schemeClr val="bg1"/>
            </a:solidFill>
            <a:round/>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en-US"/>
          </a:p>
        </c:txPr>
        <c:crossAx val="748907407"/>
        <c:crosses val="autoZero"/>
        <c:auto val="1"/>
        <c:lblAlgn val="ctr"/>
        <c:lblOffset val="100"/>
        <c:noMultiLvlLbl val="0"/>
      </c:catAx>
      <c:valAx>
        <c:axId val="748907407"/>
        <c:scaling>
          <c:orientation val="minMax"/>
        </c:scaling>
        <c:delete val="0"/>
        <c:axPos val="l"/>
        <c:majorGridlines>
          <c:spPr>
            <a:ln w="9525" cap="flat" cmpd="sng" algn="ctr">
              <a:solidFill>
                <a:schemeClr val="accent6">
                  <a:lumMod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2">
                    <a:lumMod val="95000"/>
                  </a:schemeClr>
                </a:solidFill>
                <a:latin typeface="+mn-lt"/>
                <a:ea typeface="+mn-ea"/>
                <a:cs typeface="+mn-cs"/>
              </a:defRPr>
            </a:pPr>
            <a:endParaRPr lang="en-US"/>
          </a:p>
        </c:txPr>
        <c:crossAx val="751100303"/>
        <c:crosses val="autoZero"/>
        <c:crossBetween val="between"/>
        <c:majorUnit val="1"/>
      </c:valAx>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solidFill>
                <a:schemeClr val="accent1"/>
              </a:solidFill>
            </a:ln>
          </c:spPr>
          <c:dPt>
            <c:idx val="0"/>
            <c:bubble3D val="0"/>
            <c:spPr>
              <a:solidFill>
                <a:schemeClr val="bg1"/>
              </a:solidFill>
              <a:ln w="19050">
                <a:solidFill>
                  <a:schemeClr val="accent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1-A0CA-6B41-8E15-1B2EE1E8D14D}"/>
              </c:ext>
            </c:extLst>
          </c:dPt>
          <c:dPt>
            <c:idx val="1"/>
            <c:bubble3D val="0"/>
            <c:spPr>
              <a:solidFill>
                <a:schemeClr val="accent2"/>
              </a:solidFill>
              <a:ln w="19050">
                <a:solidFill>
                  <a:schemeClr val="accent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3-A0CA-6B41-8E15-1B2EE1E8D14D}"/>
              </c:ext>
            </c:extLst>
          </c:dPt>
          <c:dPt>
            <c:idx val="2"/>
            <c:bubble3D val="0"/>
            <c:spPr>
              <a:solidFill>
                <a:schemeClr val="accent3"/>
              </a:solidFill>
              <a:ln w="19050">
                <a:solidFill>
                  <a:schemeClr val="accent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5-A0CA-6B41-8E15-1B2EE1E8D14D}"/>
              </c:ext>
            </c:extLst>
          </c:dPt>
          <c:dPt>
            <c:idx val="3"/>
            <c:bubble3D val="0"/>
            <c:spPr>
              <a:solidFill>
                <a:schemeClr val="accent4"/>
              </a:solidFill>
              <a:ln w="19050">
                <a:solidFill>
                  <a:schemeClr val="accent1"/>
                </a:solidFill>
              </a:ln>
              <a:effectLst/>
            </c:spPr>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7-A0CA-6B41-8E15-1B2EE1E8D14D}"/>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0.25</c:v>
                </c:pt>
                <c:pt idx="1">
                  <c:v>0.5</c:v>
                </c:pt>
                <c:pt idx="2">
                  <c:v>0.15</c:v>
                </c:pt>
                <c:pt idx="3">
                  <c:v>0.1</c:v>
                </c:pt>
              </c:numCache>
            </c:numRef>
          </c:val>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8-A0CA-6B41-8E15-1B2EE1E8D14D}"/>
            </c:ext>
          </c:extLst>
        </c:ser>
        <c:dLbls>
          <c:showLegendKey val="0"/>
          <c:showVal val="0"/>
          <c:showCatName val="0"/>
          <c:showSerName val="0"/>
          <c:showPercent val="0"/>
          <c:showBubbleSize val="0"/>
          <c:showLeaderLines val="1"/>
        </c:dLbls>
        <c:firstSliceAng val="90"/>
      </c:pieChart>
      <c:spPr>
        <a:noFill/>
        <a:ln>
          <a:noFill/>
        </a:ln>
        <a:effectLst/>
      </c:spPr>
    </c:plotArea>
    <c:plotVisOnly val="1"/>
    <c:dispBlanksAs val="gap"/>
    <c:extLst xmlns:c16r3="http://schemas.microsoft.com/office/drawing/2017/03/chart" xmlns:c16="http://schemas.microsoft.com/office/drawing/2014/chart" xmlns:c14="http://schemas.microsoft.com/office/drawing/2007/8/2/chart" xmlns:mc="http://schemas.openxmlformats.org/markup-compatibility/2006">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136853723571413E-2"/>
          <c:y val="5.4851576815962165E-2"/>
          <c:w val="0.85249367757700067"/>
          <c:h val="0.84411354629775415"/>
        </c:manualLayout>
      </c:layout>
      <c:lineChart>
        <c:grouping val="standard"/>
        <c:varyColors val="0"/>
        <c:ser>
          <c:idx val="0"/>
          <c:order val="0"/>
          <c:tx>
            <c:strRef>
              <c:f>Sheet1!$B$1</c:f>
              <c:strCache>
                <c:ptCount val="1"/>
                <c:pt idx="0">
                  <c:v>Series 1</c:v>
                </c:pt>
              </c:strCache>
            </c:strRef>
          </c:tx>
          <c:spPr>
            <a:ln w="28575" cap="rnd">
              <a:solidFill>
                <a:schemeClr val="accent1"/>
              </a:solidFill>
              <a:round/>
            </a:ln>
            <a:effectLst/>
          </c:spPr>
          <c:marker>
            <c:symbol val="none"/>
          </c:marker>
          <c:dLbls>
            <c:dLbl>
              <c:idx val="3"/>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0-8C7E-D747-8262-4A0E6E0FA5D5}"/>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A</c:v>
                </c:pt>
                <c:pt idx="1">
                  <c:v>B</c:v>
                </c:pt>
                <c:pt idx="2">
                  <c:v>C</c:v>
                </c:pt>
                <c:pt idx="3">
                  <c:v>D</c:v>
                </c:pt>
              </c:strCache>
            </c:strRef>
          </c:cat>
          <c:val>
            <c:numRef>
              <c:f>Sheet1!$B$2:$B$5</c:f>
              <c:numCache>
                <c:formatCode>General</c:formatCode>
                <c:ptCount val="4"/>
                <c:pt idx="0">
                  <c:v>4.3</c:v>
                </c:pt>
                <c:pt idx="1">
                  <c:v>2.5</c:v>
                </c:pt>
                <c:pt idx="2">
                  <c:v>3.5</c:v>
                </c:pt>
                <c:pt idx="3">
                  <c:v>1.5</c:v>
                </c:pt>
              </c:numCache>
            </c:numRef>
          </c:val>
          <c:smooth val="0"/>
          <c:extLst>
            <c:ext xmlns:c16="http://schemas.microsoft.com/office/drawing/2014/chart" uri="{C3380CC4-5D6E-409C-BE32-E72D297353CC}">
              <c16:uniqueId val="{00000001-8C7E-D747-8262-4A0E6E0FA5D5}"/>
            </c:ext>
          </c:extLst>
        </c:ser>
        <c:ser>
          <c:idx val="1"/>
          <c:order val="1"/>
          <c:tx>
            <c:strRef>
              <c:f>Sheet1!$C$1</c:f>
              <c:strCache>
                <c:ptCount val="1"/>
                <c:pt idx="0">
                  <c:v>Series 2</c:v>
                </c:pt>
              </c:strCache>
            </c:strRef>
          </c:tx>
          <c:spPr>
            <a:ln w="28575" cap="rnd">
              <a:solidFill>
                <a:schemeClr val="accent2"/>
              </a:solidFill>
              <a:round/>
            </a:ln>
            <a:effectLst/>
          </c:spPr>
          <c:marker>
            <c:symbol val="none"/>
          </c:marker>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2"/>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2-8C7E-D747-8262-4A0E6E0FA5D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c:v>
                </c:pt>
                <c:pt idx="1">
                  <c:v>B</c:v>
                </c:pt>
                <c:pt idx="2">
                  <c:v>C</c:v>
                </c:pt>
                <c:pt idx="3">
                  <c:v>D</c:v>
                </c:pt>
              </c:strCache>
            </c:strRef>
          </c:cat>
          <c:val>
            <c:numRef>
              <c:f>Sheet1!$C$2:$C$5</c:f>
              <c:numCache>
                <c:formatCode>General</c:formatCode>
                <c:ptCount val="4"/>
                <c:pt idx="0">
                  <c:v>2.4</c:v>
                </c:pt>
                <c:pt idx="1">
                  <c:v>4.0999999999999996</c:v>
                </c:pt>
                <c:pt idx="2">
                  <c:v>1.8</c:v>
                </c:pt>
                <c:pt idx="3">
                  <c:v>2.25</c:v>
                </c:pt>
              </c:numCache>
            </c:numRef>
          </c:val>
          <c:smooth val="0"/>
          <c:extLst>
            <c:ext xmlns:c16="http://schemas.microsoft.com/office/drawing/2014/chart" uri="{C3380CC4-5D6E-409C-BE32-E72D297353CC}">
              <c16:uniqueId val="{00000003-8C7E-D747-8262-4A0E6E0FA5D5}"/>
            </c:ext>
          </c:extLst>
        </c:ser>
        <c:ser>
          <c:idx val="2"/>
          <c:order val="2"/>
          <c:tx>
            <c:strRef>
              <c:f>Sheet1!$D$1</c:f>
              <c:strCache>
                <c:ptCount val="1"/>
                <c:pt idx="0">
                  <c:v>Series 3</c:v>
                </c:pt>
              </c:strCache>
            </c:strRef>
          </c:tx>
          <c:spPr>
            <a:ln w="28575" cap="rnd">
              <a:solidFill>
                <a:schemeClr val="accent3"/>
              </a:solidFill>
              <a:round/>
            </a:ln>
            <a:effectLst/>
          </c:spPr>
          <c:marker>
            <c:symbol val="none"/>
          </c:marker>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2"/>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4-8C7E-D747-8262-4A0E6E0FA5D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A</c:v>
                </c:pt>
                <c:pt idx="1">
                  <c:v>B</c:v>
                </c:pt>
                <c:pt idx="2">
                  <c:v>C</c:v>
                </c:pt>
                <c:pt idx="3">
                  <c:v>D</c:v>
                </c:pt>
              </c:strCache>
            </c:strRef>
          </c:cat>
          <c:val>
            <c:numRef>
              <c:f>Sheet1!$D$2:$D$5</c:f>
              <c:numCache>
                <c:formatCode>General</c:formatCode>
                <c:ptCount val="4"/>
                <c:pt idx="0">
                  <c:v>2</c:v>
                </c:pt>
                <c:pt idx="1">
                  <c:v>2</c:v>
                </c:pt>
                <c:pt idx="2">
                  <c:v>3</c:v>
                </c:pt>
                <c:pt idx="3">
                  <c:v>3</c:v>
                </c:pt>
              </c:numCache>
            </c:numRef>
          </c:val>
          <c:smooth val="0"/>
          <c:extLst>
            <c:ext xmlns:c16="http://schemas.microsoft.com/office/drawing/2014/chart" uri="{C3380CC4-5D6E-409C-BE32-E72D297353CC}">
              <c16:uniqueId val="{00000005-8C7E-D747-8262-4A0E6E0FA5D5}"/>
            </c:ext>
          </c:extLst>
        </c:ser>
        <c:ser>
          <c:idx val="3"/>
          <c:order val="3"/>
          <c:tx>
            <c:strRef>
              <c:f>Sheet1!$E$1</c:f>
              <c:strCache>
                <c:ptCount val="1"/>
                <c:pt idx="0">
                  <c:v>Series 4</c:v>
                </c:pt>
              </c:strCache>
            </c:strRef>
          </c:tx>
          <c:spPr>
            <a:ln w="28575" cap="rnd">
              <a:solidFill>
                <a:schemeClr val="accent4"/>
              </a:solidFill>
              <a:round/>
            </a:ln>
            <a:effectLst/>
          </c:spPr>
          <c:marker>
            <c:symbol val="none"/>
          </c:marker>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4"/>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6-8C7E-D747-8262-4A0E6E0FA5D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A</c:v>
                </c:pt>
                <c:pt idx="1">
                  <c:v>B</c:v>
                </c:pt>
                <c:pt idx="2">
                  <c:v>C</c:v>
                </c:pt>
                <c:pt idx="3">
                  <c:v>D</c:v>
                </c:pt>
              </c:strCache>
            </c:strRef>
          </c:cat>
          <c:val>
            <c:numRef>
              <c:f>Sheet1!$E$2:$E$5</c:f>
              <c:numCache>
                <c:formatCode>General</c:formatCode>
                <c:ptCount val="4"/>
                <c:pt idx="0">
                  <c:v>3.5</c:v>
                </c:pt>
                <c:pt idx="1">
                  <c:v>4.5</c:v>
                </c:pt>
                <c:pt idx="2">
                  <c:v>4.4000000000000004</c:v>
                </c:pt>
                <c:pt idx="3">
                  <c:v>3.75</c:v>
                </c:pt>
              </c:numCache>
            </c:numRef>
          </c:val>
          <c:smooth val="0"/>
          <c:extLst>
            <c:ext xmlns:c16="http://schemas.microsoft.com/office/drawing/2014/chart" uri="{C3380CC4-5D6E-409C-BE32-E72D297353CC}">
              <c16:uniqueId val="{00000007-8C7E-D747-8262-4A0E6E0FA5D5}"/>
            </c:ext>
          </c:extLst>
        </c:ser>
        <c:ser>
          <c:idx val="4"/>
          <c:order val="4"/>
          <c:tx>
            <c:strRef>
              <c:f>Sheet1!$F$1</c:f>
              <c:strCache>
                <c:ptCount val="1"/>
                <c:pt idx="0">
                  <c:v>Series 5</c:v>
                </c:pt>
              </c:strCache>
            </c:strRef>
          </c:tx>
          <c:spPr>
            <a:ln w="28575" cap="rnd">
              <a:solidFill>
                <a:schemeClr val="accent5"/>
              </a:solidFill>
              <a:round/>
            </a:ln>
            <a:effectLst/>
          </c:spPr>
          <c:marker>
            <c:symbol val="none"/>
          </c:marker>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5"/>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8-8C7E-D747-8262-4A0E6E0FA5D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A</c:v>
                </c:pt>
                <c:pt idx="1">
                  <c:v>B</c:v>
                </c:pt>
                <c:pt idx="2">
                  <c:v>C</c:v>
                </c:pt>
                <c:pt idx="3">
                  <c:v>D</c:v>
                </c:pt>
              </c:strCache>
            </c:strRef>
          </c:cat>
          <c:val>
            <c:numRef>
              <c:f>Sheet1!$F$2:$F$5</c:f>
              <c:numCache>
                <c:formatCode>General</c:formatCode>
                <c:ptCount val="4"/>
                <c:pt idx="0">
                  <c:v>4</c:v>
                </c:pt>
                <c:pt idx="1">
                  <c:v>3.5</c:v>
                </c:pt>
                <c:pt idx="2">
                  <c:v>3.75</c:v>
                </c:pt>
                <c:pt idx="3">
                  <c:v>4.5</c:v>
                </c:pt>
              </c:numCache>
            </c:numRef>
          </c:val>
          <c:smooth val="0"/>
          <c:extLst>
            <c:ext xmlns:c16="http://schemas.microsoft.com/office/drawing/2014/chart" uri="{C3380CC4-5D6E-409C-BE32-E72D297353CC}">
              <c16:uniqueId val="{00000009-8C7E-D747-8262-4A0E6E0FA5D5}"/>
            </c:ext>
          </c:extLst>
        </c:ser>
        <c:dLbls>
          <c:showLegendKey val="0"/>
          <c:showVal val="0"/>
          <c:showCatName val="0"/>
          <c:showSerName val="0"/>
          <c:showPercent val="0"/>
          <c:showBubbleSize val="0"/>
        </c:dLbls>
        <c:smooth val="0"/>
        <c:axId val="227137824"/>
        <c:axId val="247599280"/>
      </c:lineChart>
      <c:catAx>
        <c:axId val="227137824"/>
        <c:scaling>
          <c:orientation val="minMax"/>
        </c:scaling>
        <c:delete val="0"/>
        <c:axPos val="b"/>
        <c:numFmt formatCode="General" sourceLinked="1"/>
        <c:majorTickMark val="none"/>
        <c:minorTickMark val="none"/>
        <c:tickLblPos val="nextTo"/>
        <c:spPr>
          <a:noFill/>
          <a:ln w="9525" cap="flat" cmpd="sng" algn="ctr">
            <a:solidFill>
              <a:schemeClr val="bg2">
                <a:lumMod val="50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247599280"/>
        <c:crosses val="autoZero"/>
        <c:auto val="1"/>
        <c:lblAlgn val="ctr"/>
        <c:lblOffset val="100"/>
        <c:noMultiLvlLbl val="0"/>
      </c:catAx>
      <c:valAx>
        <c:axId val="247599280"/>
        <c:scaling>
          <c:orientation val="minMax"/>
          <c:max val="5"/>
          <c:min val="1"/>
        </c:scaling>
        <c:delete val="0"/>
        <c:axPos val="l"/>
        <c:majorGridlines>
          <c:spPr>
            <a:ln w="9525" cap="flat" cmpd="sng" algn="ctr">
              <a:solidFill>
                <a:schemeClr val="bg2">
                  <a:lumMod val="85000"/>
                </a:schemeClr>
              </a:solidFill>
              <a:round/>
            </a:ln>
            <a:effectLst/>
          </c:spPr>
        </c:majorGridlines>
        <c:numFmt formatCode="General" sourceLinked="1"/>
        <c:majorTickMark val="none"/>
        <c:minorTickMark val="none"/>
        <c:tickLblPos val="nextTo"/>
        <c:spPr>
          <a:noFill/>
          <a:ln>
            <a:solidFill>
              <a:schemeClr val="bg2">
                <a:lumMod val="50000"/>
              </a:schemeClr>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227137824"/>
        <c:crosses val="autoZero"/>
        <c:crossBetween val="between"/>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136853723571413E-2"/>
          <c:y val="5.4851576815962165E-2"/>
          <c:w val="0.85249367757700067"/>
          <c:h val="0.84411354629775415"/>
        </c:manualLayout>
      </c:layout>
      <c:lineChart>
        <c:grouping val="standard"/>
        <c:varyColors val="0"/>
        <c:ser>
          <c:idx val="0"/>
          <c:order val="0"/>
          <c:tx>
            <c:strRef>
              <c:f>Sheet1!$B$1</c:f>
              <c:strCache>
                <c:ptCount val="1"/>
                <c:pt idx="0">
                  <c:v>Series 1</c:v>
                </c:pt>
              </c:strCache>
            </c:strRef>
          </c:tx>
          <c:spPr>
            <a:ln w="28575" cap="rnd">
              <a:solidFill>
                <a:schemeClr val="accent6"/>
              </a:solidFill>
              <a:round/>
            </a:ln>
            <a:effectLst/>
          </c:spPr>
          <c:marker>
            <c:symbol val="none"/>
          </c:marker>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6"/>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0-3FEC-9B4B-AA0D-070D6E91C530}"/>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A</c:v>
                </c:pt>
                <c:pt idx="1">
                  <c:v>B</c:v>
                </c:pt>
                <c:pt idx="2">
                  <c:v>C</c:v>
                </c:pt>
                <c:pt idx="3">
                  <c:v>D</c:v>
                </c:pt>
              </c:strCache>
            </c:strRef>
          </c:cat>
          <c:val>
            <c:numRef>
              <c:f>Sheet1!$B$2:$B$5</c:f>
              <c:numCache>
                <c:formatCode>General</c:formatCode>
                <c:ptCount val="4"/>
                <c:pt idx="0">
                  <c:v>4.3</c:v>
                </c:pt>
                <c:pt idx="1">
                  <c:v>2.5</c:v>
                </c:pt>
                <c:pt idx="2">
                  <c:v>3.5</c:v>
                </c:pt>
                <c:pt idx="3">
                  <c:v>1.5</c:v>
                </c:pt>
              </c:numCache>
            </c:numRef>
          </c:val>
          <c:smooth val="0"/>
          <c:extLst>
            <c:ext xmlns:c16="http://schemas.microsoft.com/office/drawing/2014/chart" uri="{C3380CC4-5D6E-409C-BE32-E72D297353CC}">
              <c16:uniqueId val="{00000001-3FEC-9B4B-AA0D-070D6E91C530}"/>
            </c:ext>
          </c:extLst>
        </c:ser>
        <c:ser>
          <c:idx val="1"/>
          <c:order val="1"/>
          <c:tx>
            <c:strRef>
              <c:f>Sheet1!$C$1</c:f>
              <c:strCache>
                <c:ptCount val="1"/>
                <c:pt idx="0">
                  <c:v>Series 2</c:v>
                </c:pt>
              </c:strCache>
            </c:strRef>
          </c:tx>
          <c:spPr>
            <a:ln w="28575" cap="rnd">
              <a:solidFill>
                <a:schemeClr val="accent2"/>
              </a:solidFill>
              <a:round/>
            </a:ln>
            <a:effectLst/>
          </c:spPr>
          <c:marker>
            <c:symbol val="none"/>
          </c:marker>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6AA2DC"/>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2-3FEC-9B4B-AA0D-070D6E91C53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c:v>
                </c:pt>
                <c:pt idx="1">
                  <c:v>B</c:v>
                </c:pt>
                <c:pt idx="2">
                  <c:v>C</c:v>
                </c:pt>
                <c:pt idx="3">
                  <c:v>D</c:v>
                </c:pt>
              </c:strCache>
            </c:strRef>
          </c:cat>
          <c:val>
            <c:numRef>
              <c:f>Sheet1!$C$2:$C$5</c:f>
              <c:numCache>
                <c:formatCode>General</c:formatCode>
                <c:ptCount val="4"/>
                <c:pt idx="0">
                  <c:v>2.4</c:v>
                </c:pt>
                <c:pt idx="1">
                  <c:v>4.0999999999999996</c:v>
                </c:pt>
                <c:pt idx="2">
                  <c:v>1.8</c:v>
                </c:pt>
                <c:pt idx="3">
                  <c:v>2.25</c:v>
                </c:pt>
              </c:numCache>
            </c:numRef>
          </c:val>
          <c:smooth val="0"/>
          <c:extLst>
            <c:ext xmlns:c16="http://schemas.microsoft.com/office/drawing/2014/chart" uri="{C3380CC4-5D6E-409C-BE32-E72D297353CC}">
              <c16:uniqueId val="{00000003-3FEC-9B4B-AA0D-070D6E91C530}"/>
            </c:ext>
          </c:extLst>
        </c:ser>
        <c:ser>
          <c:idx val="2"/>
          <c:order val="2"/>
          <c:tx>
            <c:strRef>
              <c:f>Sheet1!$D$1</c:f>
              <c:strCache>
                <c:ptCount val="1"/>
                <c:pt idx="0">
                  <c:v>Series 3</c:v>
                </c:pt>
              </c:strCache>
            </c:strRef>
          </c:tx>
          <c:spPr>
            <a:ln w="28575" cap="rnd">
              <a:solidFill>
                <a:schemeClr val="accent3"/>
              </a:solidFill>
              <a:round/>
            </a:ln>
            <a:effectLst/>
          </c:spPr>
          <c:marker>
            <c:symbol val="none"/>
          </c:marker>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3"/>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4-3FEC-9B4B-AA0D-070D6E91C53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A</c:v>
                </c:pt>
                <c:pt idx="1">
                  <c:v>B</c:v>
                </c:pt>
                <c:pt idx="2">
                  <c:v>C</c:v>
                </c:pt>
                <c:pt idx="3">
                  <c:v>D</c:v>
                </c:pt>
              </c:strCache>
            </c:strRef>
          </c:cat>
          <c:val>
            <c:numRef>
              <c:f>Sheet1!$D$2:$D$5</c:f>
              <c:numCache>
                <c:formatCode>General</c:formatCode>
                <c:ptCount val="4"/>
                <c:pt idx="0">
                  <c:v>2</c:v>
                </c:pt>
                <c:pt idx="1">
                  <c:v>2</c:v>
                </c:pt>
                <c:pt idx="2">
                  <c:v>3</c:v>
                </c:pt>
                <c:pt idx="3">
                  <c:v>3</c:v>
                </c:pt>
              </c:numCache>
            </c:numRef>
          </c:val>
          <c:smooth val="0"/>
          <c:extLst>
            <c:ext xmlns:c16="http://schemas.microsoft.com/office/drawing/2014/chart" uri="{C3380CC4-5D6E-409C-BE32-E72D297353CC}">
              <c16:uniqueId val="{00000005-3FEC-9B4B-AA0D-070D6E91C530}"/>
            </c:ext>
          </c:extLst>
        </c:ser>
        <c:ser>
          <c:idx val="3"/>
          <c:order val="3"/>
          <c:tx>
            <c:strRef>
              <c:f>Sheet1!$E$1</c:f>
              <c:strCache>
                <c:ptCount val="1"/>
                <c:pt idx="0">
                  <c:v>Series 4</c:v>
                </c:pt>
              </c:strCache>
            </c:strRef>
          </c:tx>
          <c:spPr>
            <a:ln w="28575" cap="rnd">
              <a:solidFill>
                <a:schemeClr val="accent4"/>
              </a:solidFill>
              <a:round/>
            </a:ln>
            <a:effectLst/>
          </c:spPr>
          <c:marker>
            <c:symbol val="none"/>
          </c:marker>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06C7CC"/>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6-3FEC-9B4B-AA0D-070D6E91C53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A</c:v>
                </c:pt>
                <c:pt idx="1">
                  <c:v>B</c:v>
                </c:pt>
                <c:pt idx="2">
                  <c:v>C</c:v>
                </c:pt>
                <c:pt idx="3">
                  <c:v>D</c:v>
                </c:pt>
              </c:strCache>
            </c:strRef>
          </c:cat>
          <c:val>
            <c:numRef>
              <c:f>Sheet1!$E$2:$E$5</c:f>
              <c:numCache>
                <c:formatCode>General</c:formatCode>
                <c:ptCount val="4"/>
                <c:pt idx="0">
                  <c:v>3.5</c:v>
                </c:pt>
                <c:pt idx="1">
                  <c:v>4.5</c:v>
                </c:pt>
                <c:pt idx="2">
                  <c:v>4.4000000000000004</c:v>
                </c:pt>
                <c:pt idx="3">
                  <c:v>3.75</c:v>
                </c:pt>
              </c:numCache>
            </c:numRef>
          </c:val>
          <c:smooth val="0"/>
          <c:extLst>
            <c:ext xmlns:c16="http://schemas.microsoft.com/office/drawing/2014/chart" uri="{C3380CC4-5D6E-409C-BE32-E72D297353CC}">
              <c16:uniqueId val="{00000007-3FEC-9B4B-AA0D-070D6E91C530}"/>
            </c:ext>
          </c:extLst>
        </c:ser>
        <c:ser>
          <c:idx val="4"/>
          <c:order val="4"/>
          <c:tx>
            <c:strRef>
              <c:f>Sheet1!$F$1</c:f>
              <c:strCache>
                <c:ptCount val="1"/>
                <c:pt idx="0">
                  <c:v>Series 5</c:v>
                </c:pt>
              </c:strCache>
            </c:strRef>
          </c:tx>
          <c:spPr>
            <a:ln w="28575" cap="rnd">
              <a:solidFill>
                <a:srgbClr val="8283BC"/>
              </a:solidFill>
              <a:round/>
            </a:ln>
            <a:effectLst/>
          </c:spPr>
          <c:marker>
            <c:symbol val="none"/>
          </c:marker>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5">
                          <a:lumMod val="40000"/>
                          <a:lumOff val="60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8-3FEC-9B4B-AA0D-070D6E91C53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A</c:v>
                </c:pt>
                <c:pt idx="1">
                  <c:v>B</c:v>
                </c:pt>
                <c:pt idx="2">
                  <c:v>C</c:v>
                </c:pt>
                <c:pt idx="3">
                  <c:v>D</c:v>
                </c:pt>
              </c:strCache>
            </c:strRef>
          </c:cat>
          <c:val>
            <c:numRef>
              <c:f>Sheet1!$F$2:$F$5</c:f>
              <c:numCache>
                <c:formatCode>General</c:formatCode>
                <c:ptCount val="4"/>
                <c:pt idx="0">
                  <c:v>4</c:v>
                </c:pt>
                <c:pt idx="1">
                  <c:v>3.5</c:v>
                </c:pt>
                <c:pt idx="2">
                  <c:v>3.75</c:v>
                </c:pt>
                <c:pt idx="3">
                  <c:v>4.5</c:v>
                </c:pt>
              </c:numCache>
            </c:numRef>
          </c:val>
          <c:smooth val="0"/>
          <c:extLst>
            <c:ext xmlns:c16="http://schemas.microsoft.com/office/drawing/2014/chart" uri="{C3380CC4-5D6E-409C-BE32-E72D297353CC}">
              <c16:uniqueId val="{00000009-3FEC-9B4B-AA0D-070D6E91C530}"/>
            </c:ext>
          </c:extLst>
        </c:ser>
        <c:dLbls>
          <c:showLegendKey val="0"/>
          <c:showVal val="0"/>
          <c:showCatName val="0"/>
          <c:showSerName val="0"/>
          <c:showPercent val="0"/>
          <c:showBubbleSize val="0"/>
        </c:dLbls>
        <c:smooth val="0"/>
        <c:axId val="227137824"/>
        <c:axId val="247599280"/>
      </c:lineChart>
      <c:catAx>
        <c:axId val="227137824"/>
        <c:scaling>
          <c:orientation val="minMax"/>
        </c:scaling>
        <c:delete val="0"/>
        <c:axPos val="b"/>
        <c:numFmt formatCode="General" sourceLinked="1"/>
        <c:majorTickMark val="none"/>
        <c:minorTickMark val="none"/>
        <c:tickLblPos val="nextTo"/>
        <c:spPr>
          <a:noFill/>
          <a:ln w="9525" cap="flat" cmpd="sng" algn="ctr">
            <a:solidFill>
              <a:schemeClr val="bg2">
                <a:lumMod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247599280"/>
        <c:crosses val="autoZero"/>
        <c:auto val="1"/>
        <c:lblAlgn val="ctr"/>
        <c:lblOffset val="100"/>
        <c:noMultiLvlLbl val="0"/>
      </c:catAx>
      <c:valAx>
        <c:axId val="247599280"/>
        <c:scaling>
          <c:orientation val="minMax"/>
          <c:max val="5"/>
          <c:min val="1"/>
        </c:scaling>
        <c:delete val="0"/>
        <c:axPos val="l"/>
        <c:majorGridlines>
          <c:spPr>
            <a:ln w="9525" cap="flat" cmpd="sng" algn="ctr">
              <a:solidFill>
                <a:schemeClr val="bg2">
                  <a:lumMod val="50000"/>
                </a:schemeClr>
              </a:solidFill>
              <a:round/>
            </a:ln>
            <a:effectLst/>
          </c:spPr>
        </c:majorGridlines>
        <c:numFmt formatCode="General" sourceLinked="1"/>
        <c:majorTickMark val="none"/>
        <c:minorTickMark val="none"/>
        <c:tickLblPos val="nextTo"/>
        <c:spPr>
          <a:noFill/>
          <a:ln>
            <a:solidFill>
              <a:schemeClr val="bg2">
                <a:lumMod val="85000"/>
              </a:schemeClr>
            </a:solid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227137824"/>
        <c:crosses val="autoZero"/>
        <c:crossBetween val="between"/>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percentStacked"/>
        <c:varyColors val="0"/>
        <c:ser>
          <c:idx val="0"/>
          <c:order val="0"/>
          <c:tx>
            <c:strRef>
              <c:f>Sheet1!$B$1</c:f>
              <c:strCache>
                <c:ptCount val="1"/>
                <c:pt idx="0">
                  <c:v>Series 1</c:v>
                </c:pt>
              </c:strCache>
            </c:strRef>
          </c:tx>
          <c:spPr>
            <a:solidFill>
              <a:schemeClr val="accent1"/>
            </a:solidFill>
            <a:ln w="19050">
              <a:noFill/>
            </a:ln>
            <a:effectLst/>
          </c:spPr>
          <c:cat>
            <c:strRef>
              <c:f>Sheet1!$A$2:$A$6</c:f>
              <c:strCache>
                <c:ptCount val="5"/>
                <c:pt idx="0">
                  <c:v>A</c:v>
                </c:pt>
                <c:pt idx="1">
                  <c:v>B</c:v>
                </c:pt>
                <c:pt idx="2">
                  <c:v>C</c:v>
                </c:pt>
                <c:pt idx="3">
                  <c:v>D</c:v>
                </c:pt>
                <c:pt idx="4">
                  <c:v>E</c:v>
                </c:pt>
              </c:strCache>
            </c:str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6450-334B-B34E-6C95C92FBFFC}"/>
            </c:ext>
          </c:extLst>
        </c:ser>
        <c:ser>
          <c:idx val="1"/>
          <c:order val="1"/>
          <c:tx>
            <c:strRef>
              <c:f>Sheet1!$C$1</c:f>
              <c:strCache>
                <c:ptCount val="1"/>
                <c:pt idx="0">
                  <c:v>Series 2</c:v>
                </c:pt>
              </c:strCache>
            </c:strRef>
          </c:tx>
          <c:spPr>
            <a:solidFill>
              <a:schemeClr val="accent2"/>
            </a:solidFill>
            <a:ln w="19050">
              <a:noFill/>
            </a:ln>
            <a:effectLst/>
          </c:spPr>
          <c:cat>
            <c:strRef>
              <c:f>Sheet1!$A$2:$A$6</c:f>
              <c:strCache>
                <c:ptCount val="5"/>
                <c:pt idx="0">
                  <c:v>A</c:v>
                </c:pt>
                <c:pt idx="1">
                  <c:v>B</c:v>
                </c:pt>
                <c:pt idx="2">
                  <c:v>C</c:v>
                </c:pt>
                <c:pt idx="3">
                  <c:v>D</c:v>
                </c:pt>
                <c:pt idx="4">
                  <c:v>E</c:v>
                </c:pt>
              </c:strCache>
            </c:str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6450-334B-B34E-6C95C92FBFFC}"/>
            </c:ext>
          </c:extLst>
        </c:ser>
        <c:ser>
          <c:idx val="2"/>
          <c:order val="2"/>
          <c:tx>
            <c:strRef>
              <c:f>Sheet1!$D$1</c:f>
              <c:strCache>
                <c:ptCount val="1"/>
                <c:pt idx="0">
                  <c:v>Series 3</c:v>
                </c:pt>
              </c:strCache>
            </c:strRef>
          </c:tx>
          <c:spPr>
            <a:solidFill>
              <a:schemeClr val="accent3"/>
            </a:solidFill>
            <a:ln w="19050">
              <a:noFill/>
            </a:ln>
            <a:effectLst/>
          </c:spPr>
          <c:cat>
            <c:strRef>
              <c:f>Sheet1!$A$2:$A$6</c:f>
              <c:strCache>
                <c:ptCount val="5"/>
                <c:pt idx="0">
                  <c:v>A</c:v>
                </c:pt>
                <c:pt idx="1">
                  <c:v>B</c:v>
                </c:pt>
                <c:pt idx="2">
                  <c:v>C</c:v>
                </c:pt>
                <c:pt idx="3">
                  <c:v>D</c:v>
                </c:pt>
                <c:pt idx="4">
                  <c:v>E</c:v>
                </c:pt>
              </c:strCache>
            </c:strRef>
          </c:cat>
          <c:val>
            <c:numRef>
              <c:f>Sheet1!$D$2:$D$6</c:f>
              <c:numCache>
                <c:formatCode>General</c:formatCode>
                <c:ptCount val="5"/>
                <c:pt idx="0">
                  <c:v>34</c:v>
                </c:pt>
                <c:pt idx="1">
                  <c:v>40</c:v>
                </c:pt>
                <c:pt idx="2">
                  <c:v>10</c:v>
                </c:pt>
                <c:pt idx="3">
                  <c:v>12</c:v>
                </c:pt>
                <c:pt idx="4">
                  <c:v>15</c:v>
                </c:pt>
              </c:numCache>
            </c:numRef>
          </c:val>
          <c:extLst>
            <c:ext xmlns:c16="http://schemas.microsoft.com/office/drawing/2014/chart" uri="{C3380CC4-5D6E-409C-BE32-E72D297353CC}">
              <c16:uniqueId val="{00000002-6450-334B-B34E-6C95C92FBFFC}"/>
            </c:ext>
          </c:extLst>
        </c:ser>
        <c:dLbls>
          <c:showLegendKey val="0"/>
          <c:showVal val="0"/>
          <c:showCatName val="0"/>
          <c:showSerName val="0"/>
          <c:showPercent val="0"/>
          <c:showBubbleSize val="0"/>
        </c:dLbls>
        <c:axId val="611420992"/>
        <c:axId val="611422720"/>
      </c:areaChart>
      <c:catAx>
        <c:axId val="611420992"/>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611422720"/>
        <c:crosses val="autoZero"/>
        <c:auto val="1"/>
        <c:lblAlgn val="ctr"/>
        <c:lblOffset val="100"/>
        <c:noMultiLvlLbl val="0"/>
      </c:catAx>
      <c:valAx>
        <c:axId val="611422720"/>
        <c:scaling>
          <c:orientation val="minMax"/>
        </c:scaling>
        <c:delete val="0"/>
        <c:axPos val="l"/>
        <c:majorGridlines>
          <c:spPr>
            <a:ln w="9525" cap="flat" cmpd="sng" algn="ctr">
              <a:no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611420992"/>
        <c:crosses val="autoZero"/>
        <c:crossBetween val="midCat"/>
        <c:majorUnit val="0.2"/>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percentStacked"/>
        <c:varyColors val="0"/>
        <c:ser>
          <c:idx val="0"/>
          <c:order val="0"/>
          <c:tx>
            <c:strRef>
              <c:f>Sheet1!$B$1</c:f>
              <c:strCache>
                <c:ptCount val="1"/>
                <c:pt idx="0">
                  <c:v>Series 1</c:v>
                </c:pt>
              </c:strCache>
            </c:strRef>
          </c:tx>
          <c:spPr>
            <a:solidFill>
              <a:schemeClr val="accent2"/>
            </a:solidFill>
            <a:ln w="19050">
              <a:noFill/>
            </a:ln>
            <a:effectLst/>
          </c:spPr>
          <c:cat>
            <c:strRef>
              <c:f>Sheet1!$A$2:$A$6</c:f>
              <c:strCache>
                <c:ptCount val="5"/>
                <c:pt idx="0">
                  <c:v>A</c:v>
                </c:pt>
                <c:pt idx="1">
                  <c:v>B</c:v>
                </c:pt>
                <c:pt idx="2">
                  <c:v>C</c:v>
                </c:pt>
                <c:pt idx="3">
                  <c:v>D</c:v>
                </c:pt>
                <c:pt idx="4">
                  <c:v>E</c:v>
                </c:pt>
              </c:strCache>
            </c:str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C6F7-C644-976B-85EC68F919D0}"/>
            </c:ext>
          </c:extLst>
        </c:ser>
        <c:ser>
          <c:idx val="1"/>
          <c:order val="1"/>
          <c:tx>
            <c:strRef>
              <c:f>Sheet1!$C$1</c:f>
              <c:strCache>
                <c:ptCount val="1"/>
                <c:pt idx="0">
                  <c:v>Series 2</c:v>
                </c:pt>
              </c:strCache>
            </c:strRef>
          </c:tx>
          <c:spPr>
            <a:solidFill>
              <a:schemeClr val="accent3"/>
            </a:solidFill>
            <a:ln w="19050">
              <a:noFill/>
            </a:ln>
            <a:effectLst/>
          </c:spPr>
          <c:cat>
            <c:strRef>
              <c:f>Sheet1!$A$2:$A$6</c:f>
              <c:strCache>
                <c:ptCount val="5"/>
                <c:pt idx="0">
                  <c:v>A</c:v>
                </c:pt>
                <c:pt idx="1">
                  <c:v>B</c:v>
                </c:pt>
                <c:pt idx="2">
                  <c:v>C</c:v>
                </c:pt>
                <c:pt idx="3">
                  <c:v>D</c:v>
                </c:pt>
                <c:pt idx="4">
                  <c:v>E</c:v>
                </c:pt>
              </c:strCache>
            </c:str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C6F7-C644-976B-85EC68F919D0}"/>
            </c:ext>
          </c:extLst>
        </c:ser>
        <c:ser>
          <c:idx val="2"/>
          <c:order val="2"/>
          <c:tx>
            <c:strRef>
              <c:f>Sheet1!$D$1</c:f>
              <c:strCache>
                <c:ptCount val="1"/>
                <c:pt idx="0">
                  <c:v>Series 3</c:v>
                </c:pt>
              </c:strCache>
            </c:strRef>
          </c:tx>
          <c:spPr>
            <a:solidFill>
              <a:schemeClr val="bg1"/>
            </a:solidFill>
            <a:ln w="19050">
              <a:noFill/>
            </a:ln>
            <a:effectLst/>
          </c:spPr>
          <c:cat>
            <c:strRef>
              <c:f>Sheet1!$A$2:$A$6</c:f>
              <c:strCache>
                <c:ptCount val="5"/>
                <c:pt idx="0">
                  <c:v>A</c:v>
                </c:pt>
                <c:pt idx="1">
                  <c:v>B</c:v>
                </c:pt>
                <c:pt idx="2">
                  <c:v>C</c:v>
                </c:pt>
                <c:pt idx="3">
                  <c:v>D</c:v>
                </c:pt>
                <c:pt idx="4">
                  <c:v>E</c:v>
                </c:pt>
              </c:strCache>
            </c:strRef>
          </c:cat>
          <c:val>
            <c:numRef>
              <c:f>Sheet1!$D$2:$D$6</c:f>
              <c:numCache>
                <c:formatCode>General</c:formatCode>
                <c:ptCount val="5"/>
                <c:pt idx="0">
                  <c:v>34</c:v>
                </c:pt>
                <c:pt idx="1">
                  <c:v>40</c:v>
                </c:pt>
                <c:pt idx="2">
                  <c:v>10</c:v>
                </c:pt>
                <c:pt idx="3">
                  <c:v>12</c:v>
                </c:pt>
                <c:pt idx="4">
                  <c:v>15</c:v>
                </c:pt>
              </c:numCache>
            </c:numRef>
          </c:val>
          <c:extLst>
            <c:ext xmlns:c16="http://schemas.microsoft.com/office/drawing/2014/chart" uri="{C3380CC4-5D6E-409C-BE32-E72D297353CC}">
              <c16:uniqueId val="{00000002-C6F7-C644-976B-85EC68F919D0}"/>
            </c:ext>
          </c:extLst>
        </c:ser>
        <c:dLbls>
          <c:showLegendKey val="0"/>
          <c:showVal val="0"/>
          <c:showCatName val="0"/>
          <c:showSerName val="0"/>
          <c:showPercent val="0"/>
          <c:showBubbleSize val="0"/>
        </c:dLbls>
        <c:axId val="611420992"/>
        <c:axId val="611422720"/>
      </c:areaChart>
      <c:catAx>
        <c:axId val="611420992"/>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11422720"/>
        <c:crosses val="autoZero"/>
        <c:auto val="1"/>
        <c:lblAlgn val="ctr"/>
        <c:lblOffset val="100"/>
        <c:noMultiLvlLbl val="0"/>
      </c:catAx>
      <c:valAx>
        <c:axId val="611422720"/>
        <c:scaling>
          <c:orientation val="minMax"/>
        </c:scaling>
        <c:delete val="0"/>
        <c:axPos val="l"/>
        <c:majorGridlines>
          <c:spPr>
            <a:ln w="9525" cap="flat" cmpd="sng" algn="ctr">
              <a:no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11420992"/>
        <c:crosses val="autoZero"/>
        <c:crossBetween val="midCat"/>
        <c:majorUnit val="0.2"/>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1"/>
            </a:solidFill>
            <a:ln w="19050">
              <a:noFill/>
            </a:ln>
            <a:effectLst/>
          </c:spPr>
          <c:invertIfNegative val="0"/>
          <c:cat>
            <c:strRef>
              <c:f>Sheet1!$A$2:$A$5</c:f>
              <c:strCache>
                <c:ptCount val="4"/>
                <c:pt idx="0">
                  <c:v>Q1 '20</c:v>
                </c:pt>
                <c:pt idx="1">
                  <c:v>Q1 '21</c:v>
                </c:pt>
                <c:pt idx="2">
                  <c:v>Q1 '22</c:v>
                </c:pt>
                <c:pt idx="3">
                  <c:v>Q1 '23</c:v>
                </c:pt>
              </c:strCache>
            </c:strRef>
          </c:cat>
          <c:val>
            <c:numRef>
              <c:f>Sheet1!$B$2:$B$5</c:f>
              <c:numCache>
                <c:formatCode>General</c:formatCode>
                <c:ptCount val="4"/>
                <c:pt idx="0">
                  <c:v>3.5</c:v>
                </c:pt>
                <c:pt idx="1">
                  <c:v>2.5</c:v>
                </c:pt>
                <c:pt idx="2">
                  <c:v>3</c:v>
                </c:pt>
                <c:pt idx="3">
                  <c:v>4</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0-E58F-5540-AA4C-D9DCFF27891F}"/>
            </c:ext>
          </c:extLst>
        </c:ser>
        <c:ser>
          <c:idx val="1"/>
          <c:order val="1"/>
          <c:tx>
            <c:strRef>
              <c:f>Sheet1!$C$1</c:f>
              <c:strCache>
                <c:ptCount val="1"/>
                <c:pt idx="0">
                  <c:v>Series 2</c:v>
                </c:pt>
              </c:strCache>
            </c:strRef>
          </c:tx>
          <c:spPr>
            <a:solidFill>
              <a:schemeClr val="accent2"/>
            </a:solidFill>
            <a:ln w="19050">
              <a:noFill/>
            </a:ln>
            <a:effectLst/>
          </c:spPr>
          <c:invertIfNegative val="0"/>
          <c:cat>
            <c:strRef>
              <c:f>Sheet1!$A$2:$A$5</c:f>
              <c:strCache>
                <c:ptCount val="4"/>
                <c:pt idx="0">
                  <c:v>Q1 '20</c:v>
                </c:pt>
                <c:pt idx="1">
                  <c:v>Q1 '21</c:v>
                </c:pt>
                <c:pt idx="2">
                  <c:v>Q1 '22</c:v>
                </c:pt>
                <c:pt idx="3">
                  <c:v>Q1 '23</c:v>
                </c:pt>
              </c:strCache>
            </c:strRef>
          </c:cat>
          <c:val>
            <c:numRef>
              <c:f>Sheet1!$C$2:$C$5</c:f>
              <c:numCache>
                <c:formatCode>General</c:formatCode>
                <c:ptCount val="4"/>
                <c:pt idx="0">
                  <c:v>2.2000000000000002</c:v>
                </c:pt>
                <c:pt idx="1">
                  <c:v>4.0999999999999996</c:v>
                </c:pt>
                <c:pt idx="2">
                  <c:v>1.8</c:v>
                </c:pt>
                <c:pt idx="3">
                  <c:v>1.7</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E58F-5540-AA4C-D9DCFF27891F}"/>
            </c:ext>
          </c:extLst>
        </c:ser>
        <c:ser>
          <c:idx val="2"/>
          <c:order val="2"/>
          <c:tx>
            <c:strRef>
              <c:f>Sheet1!$D$1</c:f>
              <c:strCache>
                <c:ptCount val="1"/>
                <c:pt idx="0">
                  <c:v>Series 3</c:v>
                </c:pt>
              </c:strCache>
            </c:strRef>
          </c:tx>
          <c:spPr>
            <a:solidFill>
              <a:schemeClr val="accent3"/>
            </a:solidFill>
            <a:ln w="19050">
              <a:noFill/>
            </a:ln>
            <a:effectLst/>
          </c:spPr>
          <c:invertIfNegative val="0"/>
          <c:dPt>
            <c:idx val="0"/>
            <c:invertIfNegative val="0"/>
            <c:bubble3D val="0"/>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2-E58F-5540-AA4C-D9DCFF27891F}"/>
              </c:ext>
            </c:extLst>
          </c:dPt>
          <c:dPt>
            <c:idx val="1"/>
            <c:invertIfNegative val="0"/>
            <c:bubble3D val="0"/>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3-E58F-5540-AA4C-D9DCFF27891F}"/>
              </c:ext>
            </c:extLst>
          </c:dPt>
          <c:dPt>
            <c:idx val="2"/>
            <c:invertIfNegative val="0"/>
            <c:bubble3D val="0"/>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4-E58F-5540-AA4C-D9DCFF27891F}"/>
              </c:ext>
            </c:extLst>
          </c:dPt>
          <c:dPt>
            <c:idx val="3"/>
            <c:invertIfNegative val="0"/>
            <c:bubble3D val="0"/>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5-E58F-5540-AA4C-D9DCFF27891F}"/>
              </c:ext>
            </c:extLst>
          </c:dPt>
          <c:cat>
            <c:strRef>
              <c:f>Sheet1!$A$2:$A$5</c:f>
              <c:strCache>
                <c:ptCount val="4"/>
                <c:pt idx="0">
                  <c:v>Q1 '20</c:v>
                </c:pt>
                <c:pt idx="1">
                  <c:v>Q1 '21</c:v>
                </c:pt>
                <c:pt idx="2">
                  <c:v>Q1 '22</c:v>
                </c:pt>
                <c:pt idx="3">
                  <c:v>Q1 '23</c:v>
                </c:pt>
              </c:strCache>
            </c:strRef>
          </c:cat>
          <c:val>
            <c:numRef>
              <c:f>Sheet1!$D$2:$D$5</c:f>
              <c:numCache>
                <c:formatCode>General</c:formatCode>
                <c:ptCount val="4"/>
                <c:pt idx="0">
                  <c:v>1.5</c:v>
                </c:pt>
                <c:pt idx="1">
                  <c:v>1</c:v>
                </c:pt>
                <c:pt idx="2">
                  <c:v>2</c:v>
                </c:pt>
                <c:pt idx="3">
                  <c:v>3</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6-E58F-5540-AA4C-D9DCFF27891F}"/>
            </c:ext>
          </c:extLst>
        </c:ser>
        <c:dLbls>
          <c:showLegendKey val="0"/>
          <c:showVal val="0"/>
          <c:showCatName val="0"/>
          <c:showSerName val="0"/>
          <c:showPercent val="0"/>
          <c:showBubbleSize val="0"/>
        </c:dLbls>
        <c:gapWidth val="100"/>
        <c:overlap val="100"/>
        <c:axId val="751100303"/>
        <c:axId val="748907407"/>
      </c:barChart>
      <c:catAx>
        <c:axId val="751100303"/>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48907407"/>
        <c:crosses val="autoZero"/>
        <c:auto val="1"/>
        <c:lblAlgn val="ctr"/>
        <c:lblOffset val="100"/>
        <c:noMultiLvlLbl val="0"/>
      </c:catAx>
      <c:valAx>
        <c:axId val="748907407"/>
        <c:scaling>
          <c:orientation val="minMax"/>
        </c:scaling>
        <c:delete val="0"/>
        <c:axPos val="l"/>
        <c:majorGridlines>
          <c:spPr>
            <a:ln w="9525" cap="flat" cmpd="sng" algn="ctr">
              <a:solidFill>
                <a:schemeClr val="accent6"/>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51100303"/>
        <c:crosses val="autoZero"/>
        <c:crossBetween val="between"/>
      </c:valAx>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2"/>
            </a:solidFill>
            <a:ln w="19050">
              <a:noFill/>
            </a:ln>
            <a:effectLst/>
          </c:spPr>
          <c:invertIfNegative val="0"/>
          <c:cat>
            <c:strRef>
              <c:f>Sheet1!$A$2:$A$5</c:f>
              <c:strCache>
                <c:ptCount val="4"/>
                <c:pt idx="0">
                  <c:v>Q1 '20</c:v>
                </c:pt>
                <c:pt idx="1">
                  <c:v>Q1 '21</c:v>
                </c:pt>
                <c:pt idx="2">
                  <c:v>Q1 '22</c:v>
                </c:pt>
                <c:pt idx="3">
                  <c:v>Q1 '23</c:v>
                </c:pt>
              </c:strCache>
            </c:strRef>
          </c:cat>
          <c:val>
            <c:numRef>
              <c:f>Sheet1!$B$2:$B$5</c:f>
              <c:numCache>
                <c:formatCode>General</c:formatCode>
                <c:ptCount val="4"/>
                <c:pt idx="0">
                  <c:v>3.5</c:v>
                </c:pt>
                <c:pt idx="1">
                  <c:v>2.5</c:v>
                </c:pt>
                <c:pt idx="2">
                  <c:v>3</c:v>
                </c:pt>
                <c:pt idx="3">
                  <c:v>4</c:v>
                </c:pt>
              </c:numCache>
            </c:numRef>
          </c:val>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0-E58F-5540-AA4C-D9DCFF27891F}"/>
            </c:ext>
          </c:extLst>
        </c:ser>
        <c:ser>
          <c:idx val="1"/>
          <c:order val="1"/>
          <c:tx>
            <c:strRef>
              <c:f>Sheet1!$C$1</c:f>
              <c:strCache>
                <c:ptCount val="1"/>
                <c:pt idx="0">
                  <c:v>Series 2</c:v>
                </c:pt>
              </c:strCache>
            </c:strRef>
          </c:tx>
          <c:spPr>
            <a:solidFill>
              <a:schemeClr val="accent3"/>
            </a:solidFill>
            <a:ln w="19050">
              <a:noFill/>
            </a:ln>
            <a:effectLst/>
          </c:spPr>
          <c:invertIfNegative val="0"/>
          <c:cat>
            <c:strRef>
              <c:f>Sheet1!$A$2:$A$5</c:f>
              <c:strCache>
                <c:ptCount val="4"/>
                <c:pt idx="0">
                  <c:v>Q1 '20</c:v>
                </c:pt>
                <c:pt idx="1">
                  <c:v>Q1 '21</c:v>
                </c:pt>
                <c:pt idx="2">
                  <c:v>Q1 '22</c:v>
                </c:pt>
                <c:pt idx="3">
                  <c:v>Q1 '23</c:v>
                </c:pt>
              </c:strCache>
            </c:strRef>
          </c:cat>
          <c:val>
            <c:numRef>
              <c:f>Sheet1!$C$2:$C$5</c:f>
              <c:numCache>
                <c:formatCode>General</c:formatCode>
                <c:ptCount val="4"/>
                <c:pt idx="0">
                  <c:v>2.2000000000000002</c:v>
                </c:pt>
                <c:pt idx="1">
                  <c:v>4.0999999999999996</c:v>
                </c:pt>
                <c:pt idx="2">
                  <c:v>1.8</c:v>
                </c:pt>
                <c:pt idx="3">
                  <c:v>1.7</c:v>
                </c:pt>
              </c:numCache>
            </c:numRef>
          </c:val>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1-E58F-5540-AA4C-D9DCFF27891F}"/>
            </c:ext>
          </c:extLst>
        </c:ser>
        <c:ser>
          <c:idx val="2"/>
          <c:order val="2"/>
          <c:tx>
            <c:strRef>
              <c:f>Sheet1!$D$1</c:f>
              <c:strCache>
                <c:ptCount val="1"/>
                <c:pt idx="0">
                  <c:v>Series 3</c:v>
                </c:pt>
              </c:strCache>
            </c:strRef>
          </c:tx>
          <c:spPr>
            <a:solidFill>
              <a:schemeClr val="bg1"/>
            </a:solidFill>
            <a:ln w="19050">
              <a:noFill/>
            </a:ln>
            <a:effectLst/>
          </c:spPr>
          <c:invertIfNegative val="0"/>
          <c:dPt>
            <c:idx val="0"/>
            <c:invertIfNegative val="0"/>
            <c:bubble3D val="0"/>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2-E58F-5540-AA4C-D9DCFF27891F}"/>
              </c:ext>
            </c:extLst>
          </c:dPt>
          <c:dPt>
            <c:idx val="1"/>
            <c:invertIfNegative val="0"/>
            <c:bubble3D val="0"/>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3-E58F-5540-AA4C-D9DCFF27891F}"/>
              </c:ext>
            </c:extLst>
          </c:dPt>
          <c:dPt>
            <c:idx val="2"/>
            <c:invertIfNegative val="0"/>
            <c:bubble3D val="0"/>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4-E58F-5540-AA4C-D9DCFF27891F}"/>
              </c:ext>
            </c:extLst>
          </c:dPt>
          <c:dPt>
            <c:idx val="3"/>
            <c:invertIfNegative val="0"/>
            <c:bubble3D val="0"/>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5-E58F-5540-AA4C-D9DCFF27891F}"/>
              </c:ext>
            </c:extLst>
          </c:dPt>
          <c:cat>
            <c:strRef>
              <c:f>Sheet1!$A$2:$A$5</c:f>
              <c:strCache>
                <c:ptCount val="4"/>
                <c:pt idx="0">
                  <c:v>Q1 '20</c:v>
                </c:pt>
                <c:pt idx="1">
                  <c:v>Q1 '21</c:v>
                </c:pt>
                <c:pt idx="2">
                  <c:v>Q1 '22</c:v>
                </c:pt>
                <c:pt idx="3">
                  <c:v>Q1 '23</c:v>
                </c:pt>
              </c:strCache>
            </c:strRef>
          </c:cat>
          <c:val>
            <c:numRef>
              <c:f>Sheet1!$D$2:$D$5</c:f>
              <c:numCache>
                <c:formatCode>General</c:formatCode>
                <c:ptCount val="4"/>
                <c:pt idx="0">
                  <c:v>1.5</c:v>
                </c:pt>
                <c:pt idx="1">
                  <c:v>1</c:v>
                </c:pt>
                <c:pt idx="2">
                  <c:v>2</c:v>
                </c:pt>
                <c:pt idx="3">
                  <c:v>3</c:v>
                </c:pt>
              </c:numCache>
            </c:numRef>
          </c:val>
          <c:extLst xmlns:c16r3="http://schemas.microsoft.com/office/drawing/2017/03/chart" xmlns:c16="http://schemas.microsoft.com/office/drawing/2014/chart" xmlns:c14="http://schemas.microsoft.com/office/drawing/2007/8/2/chart" xmlns:mc="http://schemas.openxmlformats.org/markup-compatibility/2006">
            <c:ext xmlns:c16="http://schemas.microsoft.com/office/drawing/2014/chart" uri="{C3380CC4-5D6E-409C-BE32-E72D297353CC}">
              <c16:uniqueId val="{00000006-E58F-5540-AA4C-D9DCFF27891F}"/>
            </c:ext>
          </c:extLst>
        </c:ser>
        <c:dLbls>
          <c:showLegendKey val="0"/>
          <c:showVal val="0"/>
          <c:showCatName val="0"/>
          <c:showSerName val="0"/>
          <c:showPercent val="0"/>
          <c:showBubbleSize val="0"/>
        </c:dLbls>
        <c:gapWidth val="100"/>
        <c:overlap val="100"/>
        <c:axId val="751100303"/>
        <c:axId val="748907407"/>
      </c:barChart>
      <c:catAx>
        <c:axId val="751100303"/>
        <c:scaling>
          <c:orientation val="minMax"/>
        </c:scaling>
        <c:delete val="0"/>
        <c:axPos val="b"/>
        <c:numFmt formatCode="General" sourceLinked="1"/>
        <c:majorTickMark val="none"/>
        <c:minorTickMark val="none"/>
        <c:tickLblPos val="nextTo"/>
        <c:spPr>
          <a:noFill/>
          <a:ln w="9525" cap="flat" cmpd="sng" algn="ctr">
            <a:solidFill>
              <a:schemeClr val="bg1"/>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48907407"/>
        <c:crosses val="autoZero"/>
        <c:auto val="1"/>
        <c:lblAlgn val="ctr"/>
        <c:lblOffset val="100"/>
        <c:noMultiLvlLbl val="0"/>
      </c:catAx>
      <c:valAx>
        <c:axId val="748907407"/>
        <c:scaling>
          <c:orientation val="minMax"/>
        </c:scaling>
        <c:delete val="0"/>
        <c:axPos val="l"/>
        <c:majorGridlines>
          <c:spPr>
            <a:ln w="9525" cap="flat" cmpd="sng" algn="ctr">
              <a:solidFill>
                <a:schemeClr val="accent6">
                  <a:lumMod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51100303"/>
        <c:crosses val="autoZero"/>
        <c:crossBetween val="between"/>
      </c:valAx>
      <c:spPr>
        <a:noFill/>
        <a:ln>
          <a:noFill/>
        </a:ln>
        <a:effectLst/>
      </c:spPr>
    </c:plotArea>
    <c:plotVisOnly val="1"/>
    <c:dispBlanksAs val="gap"/>
    <c:extLst xmlns:c16r3="http://schemas.microsoft.com/office/drawing/2017/03/chart" xmlns:c16="http://schemas.microsoft.com/office/drawing/2014/chart" xmlns:c14="http://schemas.microsoft.com/office/drawing/2007/8/2/chart" xmlns:mc="http://schemas.openxmlformats.org/markup-compatibility/2006">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1"/>
            </a:solidFill>
            <a:ln w="19050">
              <a:noFill/>
            </a:ln>
            <a:effectLst/>
          </c:spPr>
          <c:invertIfNegative val="0"/>
          <c:dPt>
            <c:idx val="3"/>
            <c:invertIfNegative val="0"/>
            <c:bubble3D val="0"/>
            <c:spPr>
              <a:solidFill>
                <a:schemeClr val="accent2"/>
              </a:solidFill>
              <a:ln w="19050">
                <a:noFill/>
              </a:ln>
              <a:effectLst/>
            </c:spPr>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6="http://schemas.microsoft.com/office/drawing/2014/chart" uri="{C3380CC4-5D6E-409C-BE32-E72D297353CC}">
                <c16:uniqueId val="{00000001-3ADC-7345-AB57-650E831B4A28}"/>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D</c:v>
                </c:pt>
                <c:pt idx="1">
                  <c:v>C</c:v>
                </c:pt>
                <c:pt idx="2">
                  <c:v>B</c:v>
                </c:pt>
                <c:pt idx="3">
                  <c:v>A</c:v>
                </c:pt>
              </c:strCache>
            </c:strRef>
          </c:cat>
          <c:val>
            <c:numRef>
              <c:f>Sheet1!$B$2:$B$5</c:f>
              <c:numCache>
                <c:formatCode>0%</c:formatCode>
                <c:ptCount val="4"/>
                <c:pt idx="0">
                  <c:v>0.5</c:v>
                </c:pt>
                <c:pt idx="1">
                  <c:v>0.25</c:v>
                </c:pt>
                <c:pt idx="2">
                  <c:v>0.6</c:v>
                </c:pt>
                <c:pt idx="3">
                  <c:v>0.8</c:v>
                </c:pt>
              </c:numCache>
            </c:numRef>
          </c:val>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6="http://schemas.microsoft.com/office/drawing/2014/chart" uri="{C3380CC4-5D6E-409C-BE32-E72D297353CC}">
              <c16:uniqueId val="{00000002-3ADC-7345-AB57-650E831B4A28}"/>
            </c:ext>
          </c:extLst>
        </c:ser>
        <c:ser>
          <c:idx val="1"/>
          <c:order val="1"/>
          <c:tx>
            <c:strRef>
              <c:f>Sheet1!$C$1</c:f>
              <c:strCache>
                <c:ptCount val="1"/>
                <c:pt idx="0">
                  <c:v>Series 2</c:v>
                </c:pt>
              </c:strCache>
            </c:strRef>
          </c:tx>
          <c:spPr>
            <a:solidFill>
              <a:schemeClr val="accent6"/>
            </a:solidFill>
            <a:ln w="19050">
              <a:noFill/>
            </a:ln>
            <a:effectLst/>
          </c:spPr>
          <c:invertIfNegative val="0"/>
          <c:cat>
            <c:strRef>
              <c:f>Sheet1!$A$2:$A$5</c:f>
              <c:strCache>
                <c:ptCount val="4"/>
                <c:pt idx="0">
                  <c:v>D</c:v>
                </c:pt>
                <c:pt idx="1">
                  <c:v>C</c:v>
                </c:pt>
                <c:pt idx="2">
                  <c:v>B</c:v>
                </c:pt>
                <c:pt idx="3">
                  <c:v>A</c:v>
                </c:pt>
              </c:strCache>
            </c:strRef>
          </c:cat>
          <c:val>
            <c:numRef>
              <c:f>Sheet1!$C$2:$C$5</c:f>
              <c:numCache>
                <c:formatCode>0%</c:formatCode>
                <c:ptCount val="4"/>
                <c:pt idx="0">
                  <c:v>0.5</c:v>
                </c:pt>
                <c:pt idx="1">
                  <c:v>0.75</c:v>
                </c:pt>
                <c:pt idx="2">
                  <c:v>0.4</c:v>
                </c:pt>
                <c:pt idx="3">
                  <c:v>0.2</c:v>
                </c:pt>
              </c:numCache>
            </c:numRef>
          </c:val>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6="http://schemas.microsoft.com/office/drawing/2014/chart" uri="{C3380CC4-5D6E-409C-BE32-E72D297353CC}">
              <c16:uniqueId val="{00000003-3ADC-7345-AB57-650E831B4A28}"/>
            </c:ext>
          </c:extLst>
        </c:ser>
        <c:dLbls>
          <c:showLegendKey val="0"/>
          <c:showVal val="0"/>
          <c:showCatName val="0"/>
          <c:showSerName val="0"/>
          <c:showPercent val="0"/>
          <c:showBubbleSize val="0"/>
        </c:dLbls>
        <c:gapWidth val="100"/>
        <c:overlap val="100"/>
        <c:axId val="908584079"/>
        <c:axId val="1821802224"/>
      </c:barChart>
      <c:catAx>
        <c:axId val="908584079"/>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821802224"/>
        <c:crosses val="autoZero"/>
        <c:auto val="1"/>
        <c:lblAlgn val="ctr"/>
        <c:lblOffset val="100"/>
        <c:noMultiLvlLbl val="0"/>
      </c:catAx>
      <c:valAx>
        <c:axId val="1821802224"/>
        <c:scaling>
          <c:orientation val="minMax"/>
        </c:scaling>
        <c:delete val="1"/>
        <c:axPos val="b"/>
        <c:numFmt formatCode="0%" sourceLinked="1"/>
        <c:majorTickMark val="none"/>
        <c:minorTickMark val="none"/>
        <c:tickLblPos val="nextTo"/>
        <c:crossAx val="908584079"/>
        <c:crosses val="autoZero"/>
        <c:crossBetween val="between"/>
      </c:valAx>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6"/>
            <c:invertIfNegative val="0"/>
            <c:bubble3D val="0"/>
            <c:spPr>
              <a:solidFill>
                <a:schemeClr val="accent2"/>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B71E-6D4B-8959-7C52522D1EB2}"/>
              </c:ext>
            </c:extLst>
          </c:dPt>
          <c:cat>
            <c:strRef>
              <c:f>Sheet1!$A$2:$A$9</c:f>
              <c:strCache>
                <c:ptCount val="8"/>
                <c:pt idx="0">
                  <c:v>A</c:v>
                </c:pt>
                <c:pt idx="1">
                  <c:v>B</c:v>
                </c:pt>
                <c:pt idx="2">
                  <c:v>C</c:v>
                </c:pt>
                <c:pt idx="3">
                  <c:v>D</c:v>
                </c:pt>
                <c:pt idx="4">
                  <c:v>E</c:v>
                </c:pt>
                <c:pt idx="5">
                  <c:v>F</c:v>
                </c:pt>
                <c:pt idx="6">
                  <c:v>G</c:v>
                </c:pt>
                <c:pt idx="7">
                  <c:v>H</c:v>
                </c:pt>
              </c:strCache>
            </c:strRef>
          </c:cat>
          <c:val>
            <c:numRef>
              <c:f>Sheet1!$B$2:$B$9</c:f>
              <c:numCache>
                <c:formatCode>General</c:formatCode>
                <c:ptCount val="8"/>
                <c:pt idx="0">
                  <c:v>100</c:v>
                </c:pt>
                <c:pt idx="1">
                  <c:v>70</c:v>
                </c:pt>
                <c:pt idx="2">
                  <c:v>50</c:v>
                </c:pt>
                <c:pt idx="3">
                  <c:v>75</c:v>
                </c:pt>
                <c:pt idx="4">
                  <c:v>80</c:v>
                </c:pt>
                <c:pt idx="5">
                  <c:v>65</c:v>
                </c:pt>
                <c:pt idx="6">
                  <c:v>90</c:v>
                </c:pt>
                <c:pt idx="7">
                  <c:v>40</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2-B71E-6D4B-8959-7C52522D1EB2}"/>
            </c:ext>
          </c:extLst>
        </c:ser>
        <c:dLbls>
          <c:showLegendKey val="0"/>
          <c:showVal val="0"/>
          <c:showCatName val="0"/>
          <c:showSerName val="0"/>
          <c:showPercent val="0"/>
          <c:showBubbleSize val="0"/>
        </c:dLbls>
        <c:gapWidth val="100"/>
        <c:axId val="31220720"/>
        <c:axId val="105068192"/>
      </c:barChart>
      <c:catAx>
        <c:axId val="31220720"/>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05068192"/>
        <c:crosses val="autoZero"/>
        <c:auto val="1"/>
        <c:lblAlgn val="ctr"/>
        <c:lblOffset val="100"/>
        <c:noMultiLvlLbl val="0"/>
      </c:catAx>
      <c:valAx>
        <c:axId val="105068192"/>
        <c:scaling>
          <c:orientation val="minMax"/>
          <c:max val="100"/>
        </c:scaling>
        <c:delete val="0"/>
        <c:axPos val="l"/>
        <c:majorGridlines>
          <c:spPr>
            <a:ln w="9525" cap="flat" cmpd="sng" algn="ctr">
              <a:solidFill>
                <a:schemeClr val="bg2">
                  <a:lumMod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31220720"/>
        <c:crosses val="autoZero"/>
        <c:crossBetween val="between"/>
        <c:majorUnit val="20"/>
      </c:valAx>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2"/>
            </a:solidFill>
            <a:ln w="9525">
              <a:noFill/>
            </a:ln>
            <a:effectLst/>
          </c:spPr>
          <c:invertIfNegative val="0"/>
          <c:dPt>
            <c:idx val="3"/>
            <c:invertIfNegative val="0"/>
            <c:bubble3D val="0"/>
            <c:spPr>
              <a:solidFill>
                <a:schemeClr val="accent3"/>
              </a:solidFill>
              <a:ln w="9525">
                <a:noFill/>
              </a:ln>
              <a:effectLst/>
            </c:spPr>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6="http://schemas.microsoft.com/office/drawing/2014/chart" uri="{C3380CC4-5D6E-409C-BE32-E72D297353CC}">
                <c16:uniqueId val="{00000001-7ECB-F249-9C98-6EC1F678D395}"/>
              </c:ext>
            </c:extLst>
          </c:dPt>
          <c:dLbls>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2"/>
                      </a:solidFill>
                      <a:latin typeface="+mn-lt"/>
                      <a:ea typeface="+mn-ea"/>
                      <a:cs typeface="+mn-cs"/>
                    </a:defRPr>
                  </a:pPr>
                  <a:endParaRPr lang="en-US"/>
                </a:p>
              </c:txPr>
              <c:dLblPos val="inEnd"/>
              <c:showLegendKey val="0"/>
              <c:showVal val="1"/>
              <c:showCatName val="0"/>
              <c:showSerName val="0"/>
              <c:showPercent val="0"/>
              <c:showBubbleSize val="0"/>
              <c:extLst>
                <c:ext xmlns:c16="http://schemas.microsoft.com/office/drawing/2014/chart" uri="{C3380CC4-5D6E-409C-BE32-E72D297353CC}">
                  <c16:uniqueId val="{00000001-7ECB-F249-9C98-6EC1F678D395}"/>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D</c:v>
                </c:pt>
                <c:pt idx="1">
                  <c:v>C</c:v>
                </c:pt>
                <c:pt idx="2">
                  <c:v>B</c:v>
                </c:pt>
                <c:pt idx="3">
                  <c:v>A</c:v>
                </c:pt>
              </c:strCache>
            </c:strRef>
          </c:cat>
          <c:val>
            <c:numRef>
              <c:f>Sheet1!$B$2:$B$5</c:f>
              <c:numCache>
                <c:formatCode>0%</c:formatCode>
                <c:ptCount val="4"/>
                <c:pt idx="0">
                  <c:v>0.5</c:v>
                </c:pt>
                <c:pt idx="1">
                  <c:v>0.25</c:v>
                </c:pt>
                <c:pt idx="2">
                  <c:v>0.6</c:v>
                </c:pt>
                <c:pt idx="3">
                  <c:v>0.8</c:v>
                </c:pt>
              </c:numCache>
            </c:numRef>
          </c:val>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6="http://schemas.microsoft.com/office/drawing/2014/chart" uri="{C3380CC4-5D6E-409C-BE32-E72D297353CC}">
              <c16:uniqueId val="{00000002-7ECB-F249-9C98-6EC1F678D395}"/>
            </c:ext>
          </c:extLst>
        </c:ser>
        <c:ser>
          <c:idx val="1"/>
          <c:order val="1"/>
          <c:tx>
            <c:strRef>
              <c:f>Sheet1!$C$1</c:f>
              <c:strCache>
                <c:ptCount val="1"/>
                <c:pt idx="0">
                  <c:v>Series 2</c:v>
                </c:pt>
              </c:strCache>
            </c:strRef>
          </c:tx>
          <c:spPr>
            <a:solidFill>
              <a:schemeClr val="bg1">
                <a:lumMod val="50000"/>
              </a:schemeClr>
            </a:solidFill>
            <a:ln w="9525">
              <a:noFill/>
            </a:ln>
            <a:effectLst/>
          </c:spPr>
          <c:invertIfNegative val="0"/>
          <c:dPt>
            <c:idx val="3"/>
            <c:invertIfNegative val="0"/>
            <c:bubble3D val="0"/>
            <c:spPr>
              <a:solidFill>
                <a:schemeClr val="bg1">
                  <a:lumMod val="50000"/>
                </a:schemeClr>
              </a:solidFill>
              <a:ln w="9525">
                <a:noFill/>
              </a:ln>
              <a:effectLst/>
            </c:spPr>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6="http://schemas.microsoft.com/office/drawing/2014/chart" uri="{C3380CC4-5D6E-409C-BE32-E72D297353CC}">
                <c16:uniqueId val="{00000004-7ECB-F249-9C98-6EC1F678D395}"/>
              </c:ext>
            </c:extLst>
          </c:dPt>
          <c:cat>
            <c:strRef>
              <c:f>Sheet1!$A$2:$A$5</c:f>
              <c:strCache>
                <c:ptCount val="4"/>
                <c:pt idx="0">
                  <c:v>D</c:v>
                </c:pt>
                <c:pt idx="1">
                  <c:v>C</c:v>
                </c:pt>
                <c:pt idx="2">
                  <c:v>B</c:v>
                </c:pt>
                <c:pt idx="3">
                  <c:v>A</c:v>
                </c:pt>
              </c:strCache>
            </c:strRef>
          </c:cat>
          <c:val>
            <c:numRef>
              <c:f>Sheet1!$C$2:$C$5</c:f>
              <c:numCache>
                <c:formatCode>0%</c:formatCode>
                <c:ptCount val="4"/>
                <c:pt idx="0">
                  <c:v>0.5</c:v>
                </c:pt>
                <c:pt idx="1">
                  <c:v>0.75</c:v>
                </c:pt>
                <c:pt idx="2">
                  <c:v>0.4</c:v>
                </c:pt>
                <c:pt idx="3">
                  <c:v>0.2</c:v>
                </c:pt>
              </c:numCache>
            </c:numRef>
          </c:val>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6="http://schemas.microsoft.com/office/drawing/2014/chart" uri="{C3380CC4-5D6E-409C-BE32-E72D297353CC}">
              <c16:uniqueId val="{00000005-7ECB-F249-9C98-6EC1F678D395}"/>
            </c:ext>
          </c:extLst>
        </c:ser>
        <c:dLbls>
          <c:showLegendKey val="0"/>
          <c:showVal val="0"/>
          <c:showCatName val="0"/>
          <c:showSerName val="0"/>
          <c:showPercent val="0"/>
          <c:showBubbleSize val="0"/>
        </c:dLbls>
        <c:gapWidth val="100"/>
        <c:overlap val="100"/>
        <c:axId val="908584079"/>
        <c:axId val="1821802224"/>
      </c:barChart>
      <c:catAx>
        <c:axId val="908584079"/>
        <c:scaling>
          <c:orientation val="minMax"/>
        </c:scaling>
        <c:delete val="0"/>
        <c:axPos val="l"/>
        <c:numFmt formatCode="General" sourceLinked="1"/>
        <c:majorTickMark val="none"/>
        <c:minorTickMark val="none"/>
        <c:tickLblPos val="nextTo"/>
        <c:spPr>
          <a:noFill/>
          <a:ln w="9525" cap="flat" cmpd="sng" algn="ctr">
            <a:solidFill>
              <a:schemeClr val="bg1"/>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1821802224"/>
        <c:crosses val="autoZero"/>
        <c:auto val="1"/>
        <c:lblAlgn val="ctr"/>
        <c:lblOffset val="100"/>
        <c:noMultiLvlLbl val="0"/>
      </c:catAx>
      <c:valAx>
        <c:axId val="1821802224"/>
        <c:scaling>
          <c:orientation val="minMax"/>
        </c:scaling>
        <c:delete val="1"/>
        <c:axPos val="b"/>
        <c:numFmt formatCode="0%" sourceLinked="1"/>
        <c:majorTickMark val="none"/>
        <c:minorTickMark val="none"/>
        <c:tickLblPos val="nextTo"/>
        <c:crossAx val="908584079"/>
        <c:crosses val="autoZero"/>
        <c:crossBetween val="between"/>
      </c:valAx>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5="http://schemas.microsoft.com/office/drawing/2012/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6"/>
            <c:invertIfNegative val="0"/>
            <c:bubble3D val="0"/>
            <c:spPr>
              <a:solidFill>
                <a:schemeClr val="accent3"/>
              </a:solidFill>
              <a:ln>
                <a:no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41AB-A24C-ACC4-FD3B3D637AFF}"/>
              </c:ext>
            </c:extLst>
          </c:dPt>
          <c:cat>
            <c:strRef>
              <c:f>Sheet1!$A$2:$A$9</c:f>
              <c:strCache>
                <c:ptCount val="8"/>
                <c:pt idx="0">
                  <c:v>A</c:v>
                </c:pt>
                <c:pt idx="1">
                  <c:v>B</c:v>
                </c:pt>
                <c:pt idx="2">
                  <c:v>C</c:v>
                </c:pt>
                <c:pt idx="3">
                  <c:v>D</c:v>
                </c:pt>
                <c:pt idx="4">
                  <c:v>E</c:v>
                </c:pt>
                <c:pt idx="5">
                  <c:v>F</c:v>
                </c:pt>
                <c:pt idx="6">
                  <c:v>G</c:v>
                </c:pt>
                <c:pt idx="7">
                  <c:v>H</c:v>
                </c:pt>
              </c:strCache>
            </c:strRef>
          </c:cat>
          <c:val>
            <c:numRef>
              <c:f>Sheet1!$B$2:$B$9</c:f>
              <c:numCache>
                <c:formatCode>General</c:formatCode>
                <c:ptCount val="8"/>
                <c:pt idx="0">
                  <c:v>100</c:v>
                </c:pt>
                <c:pt idx="1">
                  <c:v>70</c:v>
                </c:pt>
                <c:pt idx="2">
                  <c:v>50</c:v>
                </c:pt>
                <c:pt idx="3">
                  <c:v>75</c:v>
                </c:pt>
                <c:pt idx="4">
                  <c:v>80</c:v>
                </c:pt>
                <c:pt idx="5">
                  <c:v>65</c:v>
                </c:pt>
                <c:pt idx="6">
                  <c:v>90</c:v>
                </c:pt>
                <c:pt idx="7">
                  <c:v>40</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2-41AB-A24C-ACC4-FD3B3D637AFF}"/>
            </c:ext>
          </c:extLst>
        </c:ser>
        <c:dLbls>
          <c:showLegendKey val="0"/>
          <c:showVal val="0"/>
          <c:showCatName val="0"/>
          <c:showSerName val="0"/>
          <c:showPercent val="0"/>
          <c:showBubbleSize val="0"/>
        </c:dLbls>
        <c:gapWidth val="100"/>
        <c:axId val="31220720"/>
        <c:axId val="105068192"/>
      </c:barChart>
      <c:catAx>
        <c:axId val="31220720"/>
        <c:scaling>
          <c:orientation val="minMax"/>
        </c:scaling>
        <c:delete val="0"/>
        <c:axPos val="b"/>
        <c:numFmt formatCode="General" sourceLinked="1"/>
        <c:majorTickMark val="none"/>
        <c:minorTickMark val="none"/>
        <c:tickLblPos val="nextTo"/>
        <c:spPr>
          <a:noFill/>
          <a:ln w="9525" cap="flat" cmpd="sng" algn="ctr">
            <a:solidFill>
              <a:schemeClr val="bg1"/>
            </a:solidFill>
            <a:round/>
          </a:ln>
          <a:effectLst/>
        </c:spPr>
        <c:txPr>
          <a:bodyPr rot="-6000000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crossAx val="105068192"/>
        <c:crosses val="autoZero"/>
        <c:auto val="1"/>
        <c:lblAlgn val="ctr"/>
        <c:lblOffset val="100"/>
        <c:noMultiLvlLbl val="0"/>
      </c:catAx>
      <c:valAx>
        <c:axId val="105068192"/>
        <c:scaling>
          <c:orientation val="minMax"/>
          <c:max val="100"/>
        </c:scaling>
        <c:delete val="0"/>
        <c:axPos val="l"/>
        <c:majorGridlines>
          <c:spPr>
            <a:ln w="9525" cap="flat" cmpd="sng" algn="ctr">
              <a:solidFill>
                <a:schemeClr val="bg2">
                  <a:lumMod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31220720"/>
        <c:crosses val="autoZero"/>
        <c:crossBetween val="between"/>
        <c:majorUnit val="20"/>
      </c:valAx>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9050">
              <a:solidFill>
                <a:schemeClr val="bg1"/>
              </a:solidFill>
            </a:ln>
          </c:spPr>
          <c:dPt>
            <c:idx val="0"/>
            <c:bubble3D val="0"/>
            <c:spPr>
              <a:solidFill>
                <a:schemeClr val="accent1"/>
              </a:solidFill>
              <a:ln w="19050">
                <a:solidFill>
                  <a:schemeClr val="bg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1-9CD4-1B42-8739-C273DB2945F3}"/>
              </c:ext>
            </c:extLst>
          </c:dPt>
          <c:dPt>
            <c:idx val="1"/>
            <c:bubble3D val="0"/>
            <c:spPr>
              <a:solidFill>
                <a:schemeClr val="accent6"/>
              </a:solidFill>
              <a:ln w="19050">
                <a:solidFill>
                  <a:schemeClr val="bg1"/>
                </a:solidFill>
              </a:ln>
              <a:effectLst/>
            </c:spPr>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3-9CD4-1B42-8739-C273DB2945F3}"/>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xmlns:mc="http://schemas.openxmlformats.org/markup-compatibility/2006" xmlns:c14="http://schemas.microsoft.com/office/drawing/2007/8/2/chart" xmlns:c16="http://schemas.microsoft.com/office/drawing/2014/chart" xmlns:c16r3="http://schemas.microsoft.com/office/drawing/2017/03/chart">
            <c:ext xmlns:c16="http://schemas.microsoft.com/office/drawing/2014/chart" uri="{C3380CC4-5D6E-409C-BE32-E72D297353CC}">
              <c16:uniqueId val="{00000004-9CD4-1B42-8739-C273DB2945F3}"/>
            </c:ext>
          </c:extLst>
        </c:ser>
        <c:dLbls>
          <c:showLegendKey val="0"/>
          <c:showVal val="0"/>
          <c:showCatName val="0"/>
          <c:showSerName val="0"/>
          <c:showPercent val="0"/>
          <c:showBubbleSize val="0"/>
          <c:showLeaderLines val="0"/>
        </c:dLbls>
        <c:firstSliceAng val="0"/>
        <c:holeSize val="68"/>
      </c:doughnutChart>
      <c:spPr>
        <a:noFill/>
        <a:ln>
          <a:noFill/>
        </a:ln>
        <a:effectLst/>
      </c:spPr>
    </c:plotArea>
    <c:plotVisOnly val="1"/>
    <c:dispBlanksAs val="gap"/>
    <c:extLst xmlns:mc="http://schemas.openxmlformats.org/markup-compatibility/2006" xmlns:c14="http://schemas.microsoft.com/office/drawing/2007/8/2/chart" xmlns:c16="http://schemas.microsoft.com/office/drawing/2014/chart" xmlns:c16r3="http://schemas.microsoft.com/office/drawing/2017/03/char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30F5A08-7575-F725-BFF1-D935F90F92AC}"/>
              </a:ext>
            </a:extLst>
          </p:cNvPr>
          <p:cNvSpPr>
            <a:spLocks noGrp="1"/>
          </p:cNvSpPr>
          <p:nvPr>
            <p:ph type="dt" sz="quarter" idx="1"/>
          </p:nvPr>
        </p:nvSpPr>
        <p:spPr>
          <a:xfrm>
            <a:off x="2743200" y="8778240"/>
            <a:ext cx="685800" cy="186772"/>
          </a:xfrm>
          <a:prstGeom prst="rect">
            <a:avLst/>
          </a:prstGeom>
        </p:spPr>
        <p:txBody>
          <a:bodyPr vert="horz" lIns="0" tIns="0" rIns="0" bIns="0" rtlCol="0" anchor="ctr"/>
          <a:lstStyle>
            <a:lvl1pPr algn="r">
              <a:defRPr sz="1200"/>
            </a:lvl1pPr>
          </a:lstStyle>
          <a:p>
            <a:pPr algn="l"/>
            <a:fld id="{29AC45B9-84CC-40E1-828C-10F71E33992E}" type="datetimeFigureOut">
              <a:rPr lang="en-US" sz="700" smtClean="0"/>
              <a:pPr algn="l"/>
              <a:t>5/3/2025</a:t>
            </a:fld>
            <a:endParaRPr lang="en-US" sz="700" dirty="0"/>
          </a:p>
        </p:txBody>
      </p:sp>
      <p:sp>
        <p:nvSpPr>
          <p:cNvPr id="4" name="Footer Placeholder 3">
            <a:extLst>
              <a:ext uri="{FF2B5EF4-FFF2-40B4-BE49-F238E27FC236}">
                <a16:creationId xmlns:a16="http://schemas.microsoft.com/office/drawing/2014/main" id="{37A56218-DB2F-0418-99B8-6A1ACC2C9AFC}"/>
              </a:ext>
            </a:extLst>
          </p:cNvPr>
          <p:cNvSpPr>
            <a:spLocks noGrp="1"/>
          </p:cNvSpPr>
          <p:nvPr>
            <p:ph type="ftr" sz="quarter" idx="2"/>
          </p:nvPr>
        </p:nvSpPr>
        <p:spPr>
          <a:xfrm>
            <a:off x="1005840" y="8778240"/>
            <a:ext cx="1645920" cy="186772"/>
          </a:xfrm>
          <a:prstGeom prst="rect">
            <a:avLst/>
          </a:prstGeom>
        </p:spPr>
        <p:txBody>
          <a:bodyPr vert="horz" lIns="0" tIns="0" rIns="0" bIns="0" rtlCol="0" anchor="ctr"/>
          <a:lstStyle>
            <a:lvl1pPr algn="l">
              <a:defRPr sz="1200"/>
            </a:lvl1pPr>
          </a:lstStyle>
          <a:p>
            <a:r>
              <a:rPr lang="en-US" sz="700" dirty="0"/>
              <a:t>© 2024 Cognizant | Private</a:t>
            </a:r>
          </a:p>
        </p:txBody>
      </p:sp>
      <p:sp>
        <p:nvSpPr>
          <p:cNvPr id="5" name="Slide Number Placeholder 4">
            <a:extLst>
              <a:ext uri="{FF2B5EF4-FFF2-40B4-BE49-F238E27FC236}">
                <a16:creationId xmlns:a16="http://schemas.microsoft.com/office/drawing/2014/main" id="{E623B4F1-BEDD-220B-3FE3-DF0A0400F465}"/>
              </a:ext>
            </a:extLst>
          </p:cNvPr>
          <p:cNvSpPr>
            <a:spLocks noGrp="1"/>
          </p:cNvSpPr>
          <p:nvPr>
            <p:ph type="sldNum" sz="quarter" idx="3"/>
          </p:nvPr>
        </p:nvSpPr>
        <p:spPr>
          <a:xfrm>
            <a:off x="457200" y="8778240"/>
            <a:ext cx="457200" cy="186772"/>
          </a:xfrm>
          <a:prstGeom prst="rect">
            <a:avLst/>
          </a:prstGeom>
        </p:spPr>
        <p:txBody>
          <a:bodyPr vert="horz" lIns="0" tIns="0" rIns="0" bIns="0" rtlCol="0" anchor="ctr"/>
          <a:lstStyle>
            <a:lvl1pPr algn="r">
              <a:defRPr sz="1200"/>
            </a:lvl1pPr>
          </a:lstStyle>
          <a:p>
            <a:pPr algn="l"/>
            <a:fld id="{885E0265-FDA2-4E8C-937F-39DAB9288447}" type="slidenum">
              <a:rPr lang="en-US" sz="700" smtClean="0"/>
              <a:pPr algn="l"/>
              <a:t>‹#›</a:t>
            </a:fld>
            <a:endParaRPr lang="en-US" sz="700" dirty="0"/>
          </a:p>
        </p:txBody>
      </p:sp>
      <p:pic>
        <p:nvPicPr>
          <p:cNvPr id="6" name="Cognizant Logo_rgb_pos_2023">
            <a:extLst>
              <a:ext uri="{FF2B5EF4-FFF2-40B4-BE49-F238E27FC236}">
                <a16:creationId xmlns:a16="http://schemas.microsoft.com/office/drawing/2014/main" id="{77CDF549-6216-3CBB-4649-15E94847D77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30368" y="8782531"/>
            <a:ext cx="1170432" cy="205449"/>
          </a:xfrm>
          <a:prstGeom prst="rect">
            <a:avLst/>
          </a:prstGeom>
        </p:spPr>
      </p:pic>
    </p:spTree>
    <p:extLst>
      <p:ext uri="{BB962C8B-B14F-4D97-AF65-F5344CB8AC3E}">
        <p14:creationId xmlns:p14="http://schemas.microsoft.com/office/powerpoint/2010/main" val="2023093806"/>
      </p:ext>
    </p:extLst>
  </p:cSld>
  <p:clrMap bg1="lt1" tx1="dk1" bg2="lt2" tx2="dk2" accent1="accent1" accent2="accent2" accent3="accent3" accent4="accent4" accent5="accent5" accent6="accent6" hlink="hlink" folHlink="folHlink"/>
  <p:hf dt="0"/>
  <p:extLst>
    <p:ext uri="{56416CCD-93CA-4268-BC5B-53C4BB910035}">
      <p15:sldGuideLst xmlns:p15="http://schemas.microsoft.com/office/powerpoint/2012/main">
        <p15:guide id="1" orient="horz" pos="288" userDrawn="1">
          <p15:clr>
            <a:srgbClr val="F26B43"/>
          </p15:clr>
        </p15:guide>
        <p15:guide id="2" pos="4008" userDrawn="1">
          <p15:clr>
            <a:srgbClr val="F26B43"/>
          </p15:clr>
        </p15:guide>
        <p15:guide id="3" pos="288" userDrawn="1">
          <p15:clr>
            <a:srgbClr val="F26B43"/>
          </p15:clr>
        </p15:guide>
      </p15:sldGuideLst>
    </p:ext>
  </p:extLst>
</p:handoutMaster>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jpg>
</file>

<file path=ppt/media/image2.sv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2743200" y="8778240"/>
            <a:ext cx="685800" cy="182880"/>
          </a:xfrm>
          <a:prstGeom prst="rect">
            <a:avLst/>
          </a:prstGeom>
        </p:spPr>
        <p:txBody>
          <a:bodyPr vert="horz" lIns="0" tIns="0" rIns="0" bIns="0" rtlCol="0" anchor="ctr"/>
          <a:lstStyle>
            <a:lvl1pPr algn="just">
              <a:defRPr sz="700">
                <a:solidFill>
                  <a:schemeClr val="tx1"/>
                </a:solidFill>
              </a:defRPr>
            </a:lvl1pPr>
          </a:lstStyle>
          <a:p>
            <a:fld id="{77F90463-ABF8-694C-8BD0-274F394D1536}" type="datetimeFigureOut">
              <a:rPr lang="en-US" smtClean="0"/>
              <a:pPr/>
              <a:t>5/3/2025</a:t>
            </a:fld>
            <a:endParaRPr lang="en-US" dirty="0"/>
          </a:p>
        </p:txBody>
      </p:sp>
      <p:sp>
        <p:nvSpPr>
          <p:cNvPr id="4" name="Slide Image Placeholder 3"/>
          <p:cNvSpPr>
            <a:spLocks noGrp="1" noRot="1" noChangeAspect="1"/>
          </p:cNvSpPr>
          <p:nvPr>
            <p:ph type="sldImg" idx="2"/>
          </p:nvPr>
        </p:nvSpPr>
        <p:spPr>
          <a:xfrm>
            <a:off x="685800" y="685800"/>
            <a:ext cx="5486400" cy="3086100"/>
          </a:xfrm>
          <a:prstGeom prst="rect">
            <a:avLst/>
          </a:prstGeom>
          <a:noFill/>
          <a:ln w="6350">
            <a:solidFill>
              <a:schemeClr val="accent6"/>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003766"/>
            <a:ext cx="5486400" cy="4572000"/>
          </a:xfrm>
          <a:prstGeom prst="rect">
            <a:avLst/>
          </a:prstGeom>
        </p:spPr>
        <p:txBody>
          <a:bodyPr vert="horz" lIns="0" tIns="0" rIns="0" bIns="0" numCol="2" spcCol="457200" rtlCol="0"/>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Footer Placeholder 5"/>
          <p:cNvSpPr>
            <a:spLocks noGrp="1"/>
          </p:cNvSpPr>
          <p:nvPr>
            <p:ph type="ftr" sz="quarter" idx="4"/>
          </p:nvPr>
        </p:nvSpPr>
        <p:spPr>
          <a:xfrm>
            <a:off x="1005839" y="8778240"/>
            <a:ext cx="1645920" cy="182880"/>
          </a:xfrm>
          <a:prstGeom prst="rect">
            <a:avLst/>
          </a:prstGeom>
        </p:spPr>
        <p:txBody>
          <a:bodyPr vert="horz" lIns="0" tIns="0" rIns="0" bIns="0" rtlCol="0" anchor="ctr"/>
          <a:lstStyle>
            <a:lvl1pPr algn="l">
              <a:defRPr sz="700">
                <a:solidFill>
                  <a:schemeClr val="tx1"/>
                </a:solidFill>
              </a:defRPr>
            </a:lvl1pPr>
          </a:lstStyle>
          <a:p>
            <a:r>
              <a:rPr lang="en-US" dirty="0"/>
              <a:t>© 2024 Cognizant | Private</a:t>
            </a:r>
          </a:p>
        </p:txBody>
      </p:sp>
      <p:sp>
        <p:nvSpPr>
          <p:cNvPr id="7" name="Slide Number Placeholder 6"/>
          <p:cNvSpPr>
            <a:spLocks noGrp="1"/>
          </p:cNvSpPr>
          <p:nvPr>
            <p:ph type="sldNum" sz="quarter" idx="5"/>
          </p:nvPr>
        </p:nvSpPr>
        <p:spPr>
          <a:xfrm>
            <a:off x="457200" y="8778240"/>
            <a:ext cx="457200" cy="182880"/>
          </a:xfrm>
          <a:prstGeom prst="rect">
            <a:avLst/>
          </a:prstGeom>
        </p:spPr>
        <p:txBody>
          <a:bodyPr vert="horz" lIns="0" tIns="0" rIns="0" bIns="0" rtlCol="0" anchor="ctr"/>
          <a:lstStyle>
            <a:lvl1pPr algn="l">
              <a:defRPr sz="700">
                <a:solidFill>
                  <a:schemeClr val="tx1"/>
                </a:solidFill>
              </a:defRPr>
            </a:lvl1pPr>
          </a:lstStyle>
          <a:p>
            <a:fld id="{3B1EFD08-C94F-6048-8AD6-4B7ED2EB73E5}" type="slidenum">
              <a:rPr lang="en-US" smtClean="0"/>
              <a:pPr/>
              <a:t>‹#›</a:t>
            </a:fld>
            <a:endParaRPr lang="en-US" dirty="0"/>
          </a:p>
        </p:txBody>
      </p:sp>
      <p:pic>
        <p:nvPicPr>
          <p:cNvPr id="14" name="Cognizant Logo_rgb_pos_2023">
            <a:extLst>
              <a:ext uri="{FF2B5EF4-FFF2-40B4-BE49-F238E27FC236}">
                <a16:creationId xmlns:a16="http://schemas.microsoft.com/office/drawing/2014/main" id="{A2974059-71CF-4B2E-674F-C2960C7D063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30368" y="8782531"/>
            <a:ext cx="1170432" cy="205449"/>
          </a:xfrm>
          <a:prstGeom prst="rect">
            <a:avLst/>
          </a:prstGeom>
        </p:spPr>
      </p:pic>
      <p:sp>
        <p:nvSpPr>
          <p:cNvPr id="9" name="TextBox 8">
            <a:extLst>
              <a:ext uri="{FF2B5EF4-FFF2-40B4-BE49-F238E27FC236}">
                <a16:creationId xmlns:a16="http://schemas.microsoft.com/office/drawing/2014/main" id="{A173F526-7A43-BDC0-E786-AC0B86C66A25}"/>
              </a:ext>
            </a:extLst>
          </p:cNvPr>
          <p:cNvSpPr txBox="1"/>
          <p:nvPr/>
        </p:nvSpPr>
        <p:spPr>
          <a:xfrm>
            <a:off x="7246125" y="4003766"/>
            <a:ext cx="2779024" cy="1061829"/>
          </a:xfrm>
          <a:prstGeom prst="rect">
            <a:avLst/>
          </a:prstGeom>
          <a:solidFill>
            <a:schemeClr val="accent6"/>
          </a:solidFill>
        </p:spPr>
        <p:txBody>
          <a:bodyPr wrap="square" rtlCol="0">
            <a:spAutoFit/>
          </a:bodyPr>
          <a:lstStyle/>
          <a:p>
            <a:r>
              <a:rPr lang="en-US" sz="1050" dirty="0">
                <a:solidFill>
                  <a:schemeClr val="tx1"/>
                </a:solidFill>
              </a:rPr>
              <a:t>Speaker Notes will automatically appear in the text box on the page. To design the handout page differently, insert any additional text boxes and graphics as needed, and move the Speaker Notes box off of the page, but do not delete it. </a:t>
            </a:r>
          </a:p>
        </p:txBody>
      </p:sp>
    </p:spTree>
    <p:extLst>
      <p:ext uri="{BB962C8B-B14F-4D97-AF65-F5344CB8AC3E}">
        <p14:creationId xmlns:p14="http://schemas.microsoft.com/office/powerpoint/2010/main" val="3393915420"/>
      </p:ext>
    </p:extLst>
  </p:cSld>
  <p:clrMap bg1="lt1" tx1="dk1" bg2="lt2" tx2="dk2" accent1="accent1" accent2="accent2" accent3="accent3" accent4="accent4" accent5="accent5" accent6="accent6" hlink="hlink" folHlink="folHlink"/>
  <p:hf dt="0"/>
  <p:notesStyle>
    <a:lvl1pPr marL="0" algn="l" defTabSz="914400" rtl="0" eaLnBrk="1" latinLnBrk="0" hangingPunct="1">
      <a:spcBef>
        <a:spcPts val="900"/>
      </a:spcBef>
      <a:defRPr sz="1050" kern="1200">
        <a:solidFill>
          <a:schemeClr val="tx1"/>
        </a:solidFill>
        <a:latin typeface="+mn-lt"/>
        <a:ea typeface="+mn-ea"/>
        <a:cs typeface="+mn-cs"/>
      </a:defRPr>
    </a:lvl1pPr>
    <a:lvl2pPr marL="231775" indent="-137160" algn="l" defTabSz="914400" rtl="0" eaLnBrk="1" latinLnBrk="0" hangingPunct="1">
      <a:spcBef>
        <a:spcPts val="900"/>
      </a:spcBef>
      <a:buFont typeface="Arial" panose="020B0604020202020204" pitchFamily="34" charset="0"/>
      <a:buChar char="•"/>
      <a:defRPr sz="1050" kern="1200">
        <a:solidFill>
          <a:schemeClr val="tx1"/>
        </a:solidFill>
        <a:latin typeface="+mn-lt"/>
        <a:ea typeface="+mn-ea"/>
        <a:cs typeface="+mn-cs"/>
      </a:defRPr>
    </a:lvl2pPr>
    <a:lvl3pPr marL="411480" indent="-137160" algn="l" defTabSz="914400" rtl="0" eaLnBrk="1" latinLnBrk="0" hangingPunct="1">
      <a:spcBef>
        <a:spcPts val="900"/>
      </a:spcBef>
      <a:buFont typeface="Arial" panose="020B0604020202020204" pitchFamily="34" charset="0"/>
      <a:buChar char="̵"/>
      <a:defRPr sz="1050" kern="1200">
        <a:solidFill>
          <a:schemeClr val="tx1"/>
        </a:solidFill>
        <a:latin typeface="+mn-lt"/>
        <a:ea typeface="+mn-ea"/>
        <a:cs typeface="+mn-cs"/>
      </a:defRPr>
    </a:lvl3pPr>
    <a:lvl4pPr marL="573088" indent="-127000" algn="l" defTabSz="914400" rtl="0" eaLnBrk="1" latinLnBrk="0" hangingPunct="1">
      <a:spcBef>
        <a:spcPts val="900"/>
      </a:spcBef>
      <a:buFont typeface="Arial" panose="020B0604020202020204" pitchFamily="34" charset="0"/>
      <a:buChar char="•"/>
      <a:defRPr sz="1050" kern="1200">
        <a:solidFill>
          <a:schemeClr val="tx1"/>
        </a:solidFill>
        <a:latin typeface="+mn-lt"/>
        <a:ea typeface="+mn-ea"/>
        <a:cs typeface="+mn-cs"/>
      </a:defRPr>
    </a:lvl4pPr>
    <a:lvl5pPr marL="1828800" algn="l" defTabSz="914400" rtl="0" eaLnBrk="1" latinLnBrk="0" hangingPunct="1">
      <a:spcBef>
        <a:spcPts val="900"/>
      </a:spcBef>
      <a:defRPr sz="105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2" pos="432" userDrawn="1">
          <p15:clr>
            <a:srgbClr val="F26B43"/>
          </p15:clr>
        </p15:guide>
        <p15:guide id="3" pos="3888" userDrawn="1">
          <p15:clr>
            <a:srgbClr val="F26B43"/>
          </p15:clr>
        </p15:guide>
        <p15:guide id="4" orient="horz" pos="432" userDrawn="1">
          <p15:clr>
            <a:srgbClr val="F26B43"/>
          </p15:clr>
        </p15:guide>
        <p15:guide id="5" pos="2064" userDrawn="1">
          <p15:clr>
            <a:srgbClr val="F26B43"/>
          </p15:clr>
        </p15:guide>
        <p15:guide id="6" pos="2256"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a:extLst>
              <a:ext uri="{FF2B5EF4-FFF2-40B4-BE49-F238E27FC236}">
                <a16:creationId xmlns:a16="http://schemas.microsoft.com/office/drawing/2014/main" id="{AD61830B-85AB-908F-E819-D770B13C7699}"/>
              </a:ext>
            </a:extLst>
          </p:cNvPr>
          <p:cNvSpPr>
            <a:spLocks noGrp="1"/>
          </p:cNvSpPr>
          <p:nvPr>
            <p:ph type="hdr" sz="quarter"/>
          </p:nvPr>
        </p:nvSpPr>
        <p:spPr>
          <a:xfrm>
            <a:off x="0" y="228600"/>
            <a:ext cx="3429000" cy="228600"/>
          </a:xfrm>
          <a:prstGeom prst="rect">
            <a:avLst/>
          </a:prstGeom>
        </p:spPr>
        <p:txBody>
          <a:bodyPr/>
          <a:lstStyle/>
          <a:p>
            <a:r>
              <a:rPr lang="en-US" dirty="0"/>
              <a:t>Presentation title</a:t>
            </a:r>
          </a:p>
        </p:txBody>
      </p:sp>
      <p:sp>
        <p:nvSpPr>
          <p:cNvPr id="6" name="Footer Placeholder 5">
            <a:extLst>
              <a:ext uri="{FF2B5EF4-FFF2-40B4-BE49-F238E27FC236}">
                <a16:creationId xmlns:a16="http://schemas.microsoft.com/office/drawing/2014/main" id="{5F2BB85D-C5E9-56A1-5B2C-F294052461D5}"/>
              </a:ext>
            </a:extLst>
          </p:cNvPr>
          <p:cNvSpPr>
            <a:spLocks noGrp="1"/>
          </p:cNvSpPr>
          <p:nvPr>
            <p:ph type="ftr" sz="quarter" idx="4"/>
          </p:nvPr>
        </p:nvSpPr>
        <p:spPr/>
        <p:txBody>
          <a:bodyPr/>
          <a:lstStyle/>
          <a:p>
            <a:r>
              <a:rPr lang="en-US" dirty="0"/>
              <a:t>© 2024 Cognizant | Private</a:t>
            </a:r>
          </a:p>
        </p:txBody>
      </p:sp>
      <p:sp>
        <p:nvSpPr>
          <p:cNvPr id="7" name="Slide Number Placeholder 6">
            <a:extLst>
              <a:ext uri="{FF2B5EF4-FFF2-40B4-BE49-F238E27FC236}">
                <a16:creationId xmlns:a16="http://schemas.microsoft.com/office/drawing/2014/main" id="{0FFF4630-F4DE-449C-EDFB-181F737A1EDF}"/>
              </a:ext>
            </a:extLst>
          </p:cNvPr>
          <p:cNvSpPr>
            <a:spLocks noGrp="1"/>
          </p:cNvSpPr>
          <p:nvPr>
            <p:ph type="sldNum" sz="quarter" idx="5"/>
          </p:nvPr>
        </p:nvSpPr>
        <p:spPr/>
        <p:txBody>
          <a:bodyPr/>
          <a:lstStyle/>
          <a:p>
            <a:fld id="{3B1EFD08-C94F-6048-8AD6-4B7ED2EB73E5}" type="slidenum">
              <a:rPr lang="en-US" smtClean="0"/>
              <a:pPr/>
              <a:t>1</a:t>
            </a:fld>
            <a:endParaRPr lang="en-US" dirty="0"/>
          </a:p>
        </p:txBody>
      </p:sp>
    </p:spTree>
    <p:extLst>
      <p:ext uri="{BB962C8B-B14F-4D97-AF65-F5344CB8AC3E}">
        <p14:creationId xmlns:p14="http://schemas.microsoft.com/office/powerpoint/2010/main" val="580408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a:extLst>
              <a:ext uri="{FF2B5EF4-FFF2-40B4-BE49-F238E27FC236}">
                <a16:creationId xmlns:a16="http://schemas.microsoft.com/office/drawing/2014/main" id="{0DFFA000-FD67-E781-810B-CF9FCD47936B}"/>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3B573776-A908-8994-C5BB-4F05A851C807}"/>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5A819F46-76EC-D9FD-FBD7-786F6DABC5D6}"/>
              </a:ext>
            </a:extLst>
          </p:cNvPr>
          <p:cNvSpPr>
            <a:spLocks noGrp="1"/>
          </p:cNvSpPr>
          <p:nvPr>
            <p:ph type="sldNum" sz="quarter" idx="5"/>
          </p:nvPr>
        </p:nvSpPr>
        <p:spPr/>
        <p:txBody>
          <a:bodyPr/>
          <a:lstStyle/>
          <a:p>
            <a:fld id="{3B1EFD08-C94F-6048-8AD6-4B7ED2EB73E5}" type="slidenum">
              <a:rPr lang="en-US" smtClean="0"/>
              <a:pPr/>
              <a:t>22</a:t>
            </a:fld>
            <a:endParaRPr lang="en-US"/>
          </a:p>
        </p:txBody>
      </p:sp>
    </p:spTree>
    <p:extLst>
      <p:ext uri="{BB962C8B-B14F-4D97-AF65-F5344CB8AC3E}">
        <p14:creationId xmlns:p14="http://schemas.microsoft.com/office/powerpoint/2010/main" val="41514566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a:extLst>
              <a:ext uri="{FF2B5EF4-FFF2-40B4-BE49-F238E27FC236}">
                <a16:creationId xmlns:a16="http://schemas.microsoft.com/office/drawing/2014/main" id="{51DA6772-498C-4C74-5E66-95497FBE3139}"/>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7A9FEA7C-F24D-5F37-C2BC-41CBF7387CFB}"/>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7D4CB368-8D63-4DA3-6F8A-7AB246AA82E2}"/>
              </a:ext>
            </a:extLst>
          </p:cNvPr>
          <p:cNvSpPr>
            <a:spLocks noGrp="1"/>
          </p:cNvSpPr>
          <p:nvPr>
            <p:ph type="sldNum" sz="quarter" idx="5"/>
          </p:nvPr>
        </p:nvSpPr>
        <p:spPr/>
        <p:txBody>
          <a:bodyPr/>
          <a:lstStyle/>
          <a:p>
            <a:fld id="{3B1EFD08-C94F-6048-8AD6-4B7ED2EB73E5}" type="slidenum">
              <a:rPr lang="en-US" smtClean="0"/>
              <a:pPr/>
              <a:t>23</a:t>
            </a:fld>
            <a:endParaRPr lang="en-US"/>
          </a:p>
        </p:txBody>
      </p:sp>
    </p:spTree>
    <p:extLst>
      <p:ext uri="{BB962C8B-B14F-4D97-AF65-F5344CB8AC3E}">
        <p14:creationId xmlns:p14="http://schemas.microsoft.com/office/powerpoint/2010/main" val="3439710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DB6D89D1-A2D2-0F58-C948-70322A89F8AD}"/>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908A589E-9EEC-28BE-2EA8-A351D46E514D}"/>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1D1E0BA9-0256-372F-1E42-7DD67C5DEC23}"/>
              </a:ext>
            </a:extLst>
          </p:cNvPr>
          <p:cNvSpPr>
            <a:spLocks noGrp="1"/>
          </p:cNvSpPr>
          <p:nvPr>
            <p:ph type="sldNum" sz="quarter" idx="5"/>
          </p:nvPr>
        </p:nvSpPr>
        <p:spPr/>
        <p:txBody>
          <a:bodyPr/>
          <a:lstStyle/>
          <a:p>
            <a:fld id="{3B1EFD08-C94F-6048-8AD6-4B7ED2EB73E5}" type="slidenum">
              <a:rPr lang="en-US" smtClean="0"/>
              <a:pPr/>
              <a:t>24</a:t>
            </a:fld>
            <a:endParaRPr lang="en-US"/>
          </a:p>
        </p:txBody>
      </p:sp>
    </p:spTree>
    <p:extLst>
      <p:ext uri="{BB962C8B-B14F-4D97-AF65-F5344CB8AC3E}">
        <p14:creationId xmlns:p14="http://schemas.microsoft.com/office/powerpoint/2010/main" val="15316803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9591145E-6DAC-DC42-79F5-8498CE4E3558}"/>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A56FAE3F-553F-08C1-7926-D59AB65FD1E3}"/>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AE8936C3-2A53-3296-8F93-1CF58324F645}"/>
              </a:ext>
            </a:extLst>
          </p:cNvPr>
          <p:cNvSpPr>
            <a:spLocks noGrp="1"/>
          </p:cNvSpPr>
          <p:nvPr>
            <p:ph type="sldNum" sz="quarter" idx="5"/>
          </p:nvPr>
        </p:nvSpPr>
        <p:spPr/>
        <p:txBody>
          <a:bodyPr/>
          <a:lstStyle/>
          <a:p>
            <a:fld id="{3B1EFD08-C94F-6048-8AD6-4B7ED2EB73E5}" type="slidenum">
              <a:rPr lang="en-US" smtClean="0"/>
              <a:pPr/>
              <a:t>25</a:t>
            </a:fld>
            <a:endParaRPr lang="en-US"/>
          </a:p>
        </p:txBody>
      </p:sp>
    </p:spTree>
    <p:extLst>
      <p:ext uri="{BB962C8B-B14F-4D97-AF65-F5344CB8AC3E}">
        <p14:creationId xmlns:p14="http://schemas.microsoft.com/office/powerpoint/2010/main" val="2978476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5D0468DD-60BA-031D-840D-30CED8A3C15F}"/>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E7A94EF2-53DD-541E-C58E-88100DAF5B9A}"/>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479120A-C48D-FD54-3074-0595CCC50B09}"/>
              </a:ext>
            </a:extLst>
          </p:cNvPr>
          <p:cNvSpPr>
            <a:spLocks noGrp="1"/>
          </p:cNvSpPr>
          <p:nvPr>
            <p:ph type="sldNum" sz="quarter" idx="5"/>
          </p:nvPr>
        </p:nvSpPr>
        <p:spPr/>
        <p:txBody>
          <a:bodyPr/>
          <a:lstStyle/>
          <a:p>
            <a:fld id="{3B1EFD08-C94F-6048-8AD6-4B7ED2EB73E5}" type="slidenum">
              <a:rPr lang="en-US" smtClean="0"/>
              <a:pPr/>
              <a:t>26</a:t>
            </a:fld>
            <a:endParaRPr lang="en-US"/>
          </a:p>
        </p:txBody>
      </p:sp>
    </p:spTree>
    <p:extLst>
      <p:ext uri="{BB962C8B-B14F-4D97-AF65-F5344CB8AC3E}">
        <p14:creationId xmlns:p14="http://schemas.microsoft.com/office/powerpoint/2010/main" val="21051585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C63E72-FD1E-3595-BC74-18EFCD5A8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9DCDF4-CCBB-5BF3-CD80-925433479F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36F105-4F4C-964C-87D4-240C57DF35D9}"/>
              </a:ext>
            </a:extLst>
          </p:cNvPr>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BDEE27EC-A73B-638A-8741-ACA5BD7728F3}"/>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BCD71E6E-9835-E6C2-E19B-ECDF7759E2BD}"/>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AA41D301-2DDC-ABAF-1B80-0ACCC9F3F4EF}"/>
              </a:ext>
            </a:extLst>
          </p:cNvPr>
          <p:cNvSpPr>
            <a:spLocks noGrp="1"/>
          </p:cNvSpPr>
          <p:nvPr>
            <p:ph type="sldNum" sz="quarter" idx="5"/>
          </p:nvPr>
        </p:nvSpPr>
        <p:spPr/>
        <p:txBody>
          <a:bodyPr/>
          <a:lstStyle/>
          <a:p>
            <a:fld id="{3B1EFD08-C94F-6048-8AD6-4B7ED2EB73E5}" type="slidenum">
              <a:rPr lang="en-US" smtClean="0"/>
              <a:pPr/>
              <a:t>27</a:t>
            </a:fld>
            <a:endParaRPr lang="en-US"/>
          </a:p>
        </p:txBody>
      </p:sp>
    </p:spTree>
    <p:extLst>
      <p:ext uri="{BB962C8B-B14F-4D97-AF65-F5344CB8AC3E}">
        <p14:creationId xmlns:p14="http://schemas.microsoft.com/office/powerpoint/2010/main" val="27886300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B854AEE6-348B-4593-01BD-E612146E2241}"/>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45DD069D-559C-50CB-45D3-029BE9013792}"/>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97F62D86-23AA-DBDB-04A2-D6B7A1439FA6}"/>
              </a:ext>
            </a:extLst>
          </p:cNvPr>
          <p:cNvSpPr>
            <a:spLocks noGrp="1"/>
          </p:cNvSpPr>
          <p:nvPr>
            <p:ph type="sldNum" sz="quarter" idx="5"/>
          </p:nvPr>
        </p:nvSpPr>
        <p:spPr/>
        <p:txBody>
          <a:bodyPr/>
          <a:lstStyle/>
          <a:p>
            <a:fld id="{3B1EFD08-C94F-6048-8AD6-4B7ED2EB73E5}" type="slidenum">
              <a:rPr lang="en-US" smtClean="0"/>
              <a:pPr/>
              <a:t>28</a:t>
            </a:fld>
            <a:endParaRPr lang="en-US"/>
          </a:p>
        </p:txBody>
      </p:sp>
    </p:spTree>
    <p:extLst>
      <p:ext uri="{BB962C8B-B14F-4D97-AF65-F5344CB8AC3E}">
        <p14:creationId xmlns:p14="http://schemas.microsoft.com/office/powerpoint/2010/main" val="13936545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7A01E34F-69C5-288D-3F48-6BC1964E8810}"/>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A85DA257-ADF1-9CE0-26E5-417401596BE5}"/>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6F07D9B3-9915-074F-BFCF-A3156D0793BE}"/>
              </a:ext>
            </a:extLst>
          </p:cNvPr>
          <p:cNvSpPr>
            <a:spLocks noGrp="1"/>
          </p:cNvSpPr>
          <p:nvPr>
            <p:ph type="sldNum" sz="quarter" idx="5"/>
          </p:nvPr>
        </p:nvSpPr>
        <p:spPr/>
        <p:txBody>
          <a:bodyPr/>
          <a:lstStyle/>
          <a:p>
            <a:fld id="{3B1EFD08-C94F-6048-8AD6-4B7ED2EB73E5}" type="slidenum">
              <a:rPr lang="en-US" smtClean="0"/>
              <a:pPr/>
              <a:t>29</a:t>
            </a:fld>
            <a:endParaRPr lang="en-US"/>
          </a:p>
        </p:txBody>
      </p:sp>
    </p:spTree>
    <p:extLst>
      <p:ext uri="{BB962C8B-B14F-4D97-AF65-F5344CB8AC3E}">
        <p14:creationId xmlns:p14="http://schemas.microsoft.com/office/powerpoint/2010/main" val="36784382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166E9FBD-2D05-DB1D-E233-1082DB731BE2}"/>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B0A438B6-BDF5-E568-52B8-7667ECA0CAA0}"/>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B7671B3D-DB97-DCB7-8639-30F746C166E4}"/>
              </a:ext>
            </a:extLst>
          </p:cNvPr>
          <p:cNvSpPr>
            <a:spLocks noGrp="1"/>
          </p:cNvSpPr>
          <p:nvPr>
            <p:ph type="sldNum" sz="quarter" idx="5"/>
          </p:nvPr>
        </p:nvSpPr>
        <p:spPr/>
        <p:txBody>
          <a:bodyPr/>
          <a:lstStyle/>
          <a:p>
            <a:fld id="{3B1EFD08-C94F-6048-8AD6-4B7ED2EB73E5}" type="slidenum">
              <a:rPr lang="en-US" smtClean="0"/>
              <a:pPr/>
              <a:t>30</a:t>
            </a:fld>
            <a:endParaRPr lang="en-US"/>
          </a:p>
        </p:txBody>
      </p:sp>
    </p:spTree>
    <p:extLst>
      <p:ext uri="{BB962C8B-B14F-4D97-AF65-F5344CB8AC3E}">
        <p14:creationId xmlns:p14="http://schemas.microsoft.com/office/powerpoint/2010/main" val="34990940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A9AB9ECB-E5E2-EF8B-77FC-FA48928504A2}"/>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2CA5BDB1-B4B7-19B1-5232-A8DB42D6A7D0}"/>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E8432988-6503-AEDF-B3CA-BCF2A8FEC5F3}"/>
              </a:ext>
            </a:extLst>
          </p:cNvPr>
          <p:cNvSpPr>
            <a:spLocks noGrp="1"/>
          </p:cNvSpPr>
          <p:nvPr>
            <p:ph type="sldNum" sz="quarter" idx="5"/>
          </p:nvPr>
        </p:nvSpPr>
        <p:spPr/>
        <p:txBody>
          <a:bodyPr/>
          <a:lstStyle/>
          <a:p>
            <a:fld id="{3B1EFD08-C94F-6048-8AD6-4B7ED2EB73E5}" type="slidenum">
              <a:rPr lang="en-US" smtClean="0"/>
              <a:pPr/>
              <a:t>31</a:t>
            </a:fld>
            <a:endParaRPr lang="en-US"/>
          </a:p>
        </p:txBody>
      </p:sp>
    </p:spTree>
    <p:extLst>
      <p:ext uri="{BB962C8B-B14F-4D97-AF65-F5344CB8AC3E}">
        <p14:creationId xmlns:p14="http://schemas.microsoft.com/office/powerpoint/2010/main" val="2294213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a:extLst>
              <a:ext uri="{FF2B5EF4-FFF2-40B4-BE49-F238E27FC236}">
                <a16:creationId xmlns:a16="http://schemas.microsoft.com/office/drawing/2014/main" id="{AA9F09CA-4DC0-9B97-9CCF-69AB4308BBF5}"/>
              </a:ext>
            </a:extLst>
          </p:cNvPr>
          <p:cNvSpPr>
            <a:spLocks noGrp="1"/>
          </p:cNvSpPr>
          <p:nvPr>
            <p:ph type="hdr" sz="quarter"/>
          </p:nvPr>
        </p:nvSpPr>
        <p:spPr>
          <a:xfrm>
            <a:off x="0" y="228600"/>
            <a:ext cx="3429000" cy="228600"/>
          </a:xfrm>
          <a:prstGeom prst="rect">
            <a:avLst/>
          </a:prstGeom>
        </p:spPr>
        <p:txBody>
          <a:bodyPr/>
          <a:lstStyle/>
          <a:p>
            <a:r>
              <a:rPr lang="en-US" dirty="0"/>
              <a:t>Presentation title</a:t>
            </a:r>
          </a:p>
        </p:txBody>
      </p:sp>
      <p:sp>
        <p:nvSpPr>
          <p:cNvPr id="6" name="Footer Placeholder 5">
            <a:extLst>
              <a:ext uri="{FF2B5EF4-FFF2-40B4-BE49-F238E27FC236}">
                <a16:creationId xmlns:a16="http://schemas.microsoft.com/office/drawing/2014/main" id="{2EFBA4BF-3C95-A5B4-2A79-550BB58A9A4D}"/>
              </a:ext>
            </a:extLst>
          </p:cNvPr>
          <p:cNvSpPr>
            <a:spLocks noGrp="1"/>
          </p:cNvSpPr>
          <p:nvPr>
            <p:ph type="ftr" sz="quarter" idx="4"/>
          </p:nvPr>
        </p:nvSpPr>
        <p:spPr/>
        <p:txBody>
          <a:bodyPr/>
          <a:lstStyle/>
          <a:p>
            <a:r>
              <a:rPr lang="en-US" dirty="0"/>
              <a:t>© 2024 Cognizant | Private</a:t>
            </a:r>
          </a:p>
        </p:txBody>
      </p:sp>
      <p:sp>
        <p:nvSpPr>
          <p:cNvPr id="7" name="Slide Number Placeholder 6">
            <a:extLst>
              <a:ext uri="{FF2B5EF4-FFF2-40B4-BE49-F238E27FC236}">
                <a16:creationId xmlns:a16="http://schemas.microsoft.com/office/drawing/2014/main" id="{6D0BDBE1-855E-9EEA-7437-011A06F318FA}"/>
              </a:ext>
            </a:extLst>
          </p:cNvPr>
          <p:cNvSpPr>
            <a:spLocks noGrp="1"/>
          </p:cNvSpPr>
          <p:nvPr>
            <p:ph type="sldNum" sz="quarter" idx="5"/>
          </p:nvPr>
        </p:nvSpPr>
        <p:spPr/>
        <p:txBody>
          <a:bodyPr/>
          <a:lstStyle/>
          <a:p>
            <a:fld id="{3B1EFD08-C94F-6048-8AD6-4B7ED2EB73E5}" type="slidenum">
              <a:rPr lang="en-US" smtClean="0"/>
              <a:pPr/>
              <a:t>2</a:t>
            </a:fld>
            <a:endParaRPr lang="en-US" dirty="0"/>
          </a:p>
        </p:txBody>
      </p:sp>
    </p:spTree>
    <p:extLst>
      <p:ext uri="{BB962C8B-B14F-4D97-AF65-F5344CB8AC3E}">
        <p14:creationId xmlns:p14="http://schemas.microsoft.com/office/powerpoint/2010/main" val="28018245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CD04B493-0EF6-8C4F-FD8B-AC32FA0833A0}"/>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14C0E936-4E69-86E0-9EF4-D18244607167}"/>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37FAFFE-5536-236F-51C9-FB5E7DD74E48}"/>
              </a:ext>
            </a:extLst>
          </p:cNvPr>
          <p:cNvSpPr>
            <a:spLocks noGrp="1"/>
          </p:cNvSpPr>
          <p:nvPr>
            <p:ph type="sldNum" sz="quarter" idx="5"/>
          </p:nvPr>
        </p:nvSpPr>
        <p:spPr/>
        <p:txBody>
          <a:bodyPr/>
          <a:lstStyle/>
          <a:p>
            <a:fld id="{3B1EFD08-C94F-6048-8AD6-4B7ED2EB73E5}" type="slidenum">
              <a:rPr lang="en-US" smtClean="0"/>
              <a:pPr/>
              <a:t>32</a:t>
            </a:fld>
            <a:endParaRPr lang="en-US"/>
          </a:p>
        </p:txBody>
      </p:sp>
    </p:spTree>
    <p:extLst>
      <p:ext uri="{BB962C8B-B14F-4D97-AF65-F5344CB8AC3E}">
        <p14:creationId xmlns:p14="http://schemas.microsoft.com/office/powerpoint/2010/main" val="36438255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D5E26FE2-A403-6EE5-B415-DBD9EEA4502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48B7A034-2C1D-0EC4-C787-0FF206654612}"/>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F81324BF-A7A7-B426-DA75-D0AD76503FED}"/>
              </a:ext>
            </a:extLst>
          </p:cNvPr>
          <p:cNvSpPr>
            <a:spLocks noGrp="1"/>
          </p:cNvSpPr>
          <p:nvPr>
            <p:ph type="sldNum" sz="quarter" idx="5"/>
          </p:nvPr>
        </p:nvSpPr>
        <p:spPr/>
        <p:txBody>
          <a:bodyPr/>
          <a:lstStyle/>
          <a:p>
            <a:fld id="{3B1EFD08-C94F-6048-8AD6-4B7ED2EB73E5}" type="slidenum">
              <a:rPr lang="en-US" smtClean="0"/>
              <a:pPr/>
              <a:t>33</a:t>
            </a:fld>
            <a:endParaRPr lang="en-US"/>
          </a:p>
        </p:txBody>
      </p:sp>
    </p:spTree>
    <p:extLst>
      <p:ext uri="{BB962C8B-B14F-4D97-AF65-F5344CB8AC3E}">
        <p14:creationId xmlns:p14="http://schemas.microsoft.com/office/powerpoint/2010/main" val="39555709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AF5B7162-0D6B-C54C-6E48-26B5728A782C}"/>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77D50694-E355-58E3-35D0-AC897CB8E68D}"/>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8143846B-6713-5456-0941-D314AF60110E}"/>
              </a:ext>
            </a:extLst>
          </p:cNvPr>
          <p:cNvSpPr>
            <a:spLocks noGrp="1"/>
          </p:cNvSpPr>
          <p:nvPr>
            <p:ph type="sldNum" sz="quarter" idx="5"/>
          </p:nvPr>
        </p:nvSpPr>
        <p:spPr/>
        <p:txBody>
          <a:bodyPr/>
          <a:lstStyle/>
          <a:p>
            <a:fld id="{3B1EFD08-C94F-6048-8AD6-4B7ED2EB73E5}" type="slidenum">
              <a:rPr lang="en-US" smtClean="0"/>
              <a:pPr/>
              <a:t>34</a:t>
            </a:fld>
            <a:endParaRPr lang="en-US"/>
          </a:p>
        </p:txBody>
      </p:sp>
    </p:spTree>
    <p:extLst>
      <p:ext uri="{BB962C8B-B14F-4D97-AF65-F5344CB8AC3E}">
        <p14:creationId xmlns:p14="http://schemas.microsoft.com/office/powerpoint/2010/main" val="23106078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A8B2F9E9-1217-FBD2-8B38-101FDEED81C4}"/>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0480DF56-F40D-060A-06BC-10313120DB8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85FA0166-9266-98AA-45B0-99DF472F18C2}"/>
              </a:ext>
            </a:extLst>
          </p:cNvPr>
          <p:cNvSpPr>
            <a:spLocks noGrp="1"/>
          </p:cNvSpPr>
          <p:nvPr>
            <p:ph type="sldNum" sz="quarter" idx="5"/>
          </p:nvPr>
        </p:nvSpPr>
        <p:spPr/>
        <p:txBody>
          <a:bodyPr/>
          <a:lstStyle/>
          <a:p>
            <a:fld id="{3B1EFD08-C94F-6048-8AD6-4B7ED2EB73E5}" type="slidenum">
              <a:rPr lang="en-US" smtClean="0"/>
              <a:pPr/>
              <a:t>35</a:t>
            </a:fld>
            <a:endParaRPr lang="en-US"/>
          </a:p>
        </p:txBody>
      </p:sp>
    </p:spTree>
    <p:extLst>
      <p:ext uri="{BB962C8B-B14F-4D97-AF65-F5344CB8AC3E}">
        <p14:creationId xmlns:p14="http://schemas.microsoft.com/office/powerpoint/2010/main" val="20545425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83036653-AFB3-E0C3-A39C-8AA6C6C3B73A}"/>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A9098F6F-3EE8-8735-335F-61B2693DC911}"/>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BE429E73-3D5D-D55A-C73D-BDCD72F83D52}"/>
              </a:ext>
            </a:extLst>
          </p:cNvPr>
          <p:cNvSpPr>
            <a:spLocks noGrp="1"/>
          </p:cNvSpPr>
          <p:nvPr>
            <p:ph type="sldNum" sz="quarter" idx="5"/>
          </p:nvPr>
        </p:nvSpPr>
        <p:spPr/>
        <p:txBody>
          <a:bodyPr/>
          <a:lstStyle/>
          <a:p>
            <a:fld id="{3B1EFD08-C94F-6048-8AD6-4B7ED2EB73E5}" type="slidenum">
              <a:rPr lang="en-US" smtClean="0"/>
              <a:pPr/>
              <a:t>36</a:t>
            </a:fld>
            <a:endParaRPr lang="en-US"/>
          </a:p>
        </p:txBody>
      </p:sp>
    </p:spTree>
    <p:extLst>
      <p:ext uri="{BB962C8B-B14F-4D97-AF65-F5344CB8AC3E}">
        <p14:creationId xmlns:p14="http://schemas.microsoft.com/office/powerpoint/2010/main" val="11252144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6B34EA8B-A2AA-7EE6-CD49-FABC7C1FA0B2}"/>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CA430561-E60F-1181-EC35-FBF38ED30207}"/>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478A7A74-CE67-C8DC-C7AF-9447ACB13E4E}"/>
              </a:ext>
            </a:extLst>
          </p:cNvPr>
          <p:cNvSpPr>
            <a:spLocks noGrp="1"/>
          </p:cNvSpPr>
          <p:nvPr>
            <p:ph type="sldNum" sz="quarter" idx="5"/>
          </p:nvPr>
        </p:nvSpPr>
        <p:spPr/>
        <p:txBody>
          <a:bodyPr/>
          <a:lstStyle/>
          <a:p>
            <a:fld id="{3B1EFD08-C94F-6048-8AD6-4B7ED2EB73E5}" type="slidenum">
              <a:rPr lang="en-US" smtClean="0"/>
              <a:pPr/>
              <a:t>37</a:t>
            </a:fld>
            <a:endParaRPr lang="en-US"/>
          </a:p>
        </p:txBody>
      </p:sp>
    </p:spTree>
    <p:extLst>
      <p:ext uri="{BB962C8B-B14F-4D97-AF65-F5344CB8AC3E}">
        <p14:creationId xmlns:p14="http://schemas.microsoft.com/office/powerpoint/2010/main" val="23473000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2618DC7D-CD73-F1CB-BCAA-F267CA5149C4}"/>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2AC4FB6B-FCDC-6A4D-FD67-90DD6EA44AFD}"/>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E887EF8C-51AF-864A-E0B8-8AD1B6FE4A24}"/>
              </a:ext>
            </a:extLst>
          </p:cNvPr>
          <p:cNvSpPr>
            <a:spLocks noGrp="1"/>
          </p:cNvSpPr>
          <p:nvPr>
            <p:ph type="sldNum" sz="quarter" idx="5"/>
          </p:nvPr>
        </p:nvSpPr>
        <p:spPr/>
        <p:txBody>
          <a:bodyPr/>
          <a:lstStyle/>
          <a:p>
            <a:fld id="{3B1EFD08-C94F-6048-8AD6-4B7ED2EB73E5}" type="slidenum">
              <a:rPr lang="en-US" smtClean="0"/>
              <a:pPr/>
              <a:t>38</a:t>
            </a:fld>
            <a:endParaRPr lang="en-US"/>
          </a:p>
        </p:txBody>
      </p:sp>
    </p:spTree>
    <p:extLst>
      <p:ext uri="{BB962C8B-B14F-4D97-AF65-F5344CB8AC3E}">
        <p14:creationId xmlns:p14="http://schemas.microsoft.com/office/powerpoint/2010/main" val="5518216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148070-8720-276D-755C-28FB1E897C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D15208-309D-8D1C-688E-0D109EF16D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E655E0-5A9E-EAC2-0264-4193C89364BF}"/>
              </a:ext>
            </a:extLst>
          </p:cNvPr>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2253651B-CA7E-B693-60DF-22C37BE8CEA3}"/>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C296956C-1C1D-7A68-7386-D03785A71A1A}"/>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9F005A6E-4D8B-975A-A813-FB76DD4912DD}"/>
              </a:ext>
            </a:extLst>
          </p:cNvPr>
          <p:cNvSpPr>
            <a:spLocks noGrp="1"/>
          </p:cNvSpPr>
          <p:nvPr>
            <p:ph type="sldNum" sz="quarter" idx="5"/>
          </p:nvPr>
        </p:nvSpPr>
        <p:spPr/>
        <p:txBody>
          <a:bodyPr/>
          <a:lstStyle/>
          <a:p>
            <a:fld id="{3B1EFD08-C94F-6048-8AD6-4B7ED2EB73E5}" type="slidenum">
              <a:rPr lang="en-US" smtClean="0"/>
              <a:pPr/>
              <a:t>39</a:t>
            </a:fld>
            <a:endParaRPr lang="en-US"/>
          </a:p>
        </p:txBody>
      </p:sp>
    </p:spTree>
    <p:extLst>
      <p:ext uri="{BB962C8B-B14F-4D97-AF65-F5344CB8AC3E}">
        <p14:creationId xmlns:p14="http://schemas.microsoft.com/office/powerpoint/2010/main" val="3585351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5B4F9E88-83F0-F478-265F-ECEEB1CDA84A}"/>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C759CF8-0E9F-E9C5-3365-1EE65279C2E2}"/>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8DAD7F49-898A-A892-970B-3AB4BB8355A2}"/>
              </a:ext>
            </a:extLst>
          </p:cNvPr>
          <p:cNvSpPr>
            <a:spLocks noGrp="1"/>
          </p:cNvSpPr>
          <p:nvPr>
            <p:ph type="sldNum" sz="quarter" idx="5"/>
          </p:nvPr>
        </p:nvSpPr>
        <p:spPr/>
        <p:txBody>
          <a:bodyPr/>
          <a:lstStyle/>
          <a:p>
            <a:fld id="{3B1EFD08-C94F-6048-8AD6-4B7ED2EB73E5}" type="slidenum">
              <a:rPr lang="en-US" smtClean="0"/>
              <a:pPr/>
              <a:t>40</a:t>
            </a:fld>
            <a:endParaRPr lang="en-US"/>
          </a:p>
        </p:txBody>
      </p:sp>
    </p:spTree>
    <p:extLst>
      <p:ext uri="{BB962C8B-B14F-4D97-AF65-F5344CB8AC3E}">
        <p14:creationId xmlns:p14="http://schemas.microsoft.com/office/powerpoint/2010/main" val="15728151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C745E942-2761-349D-0577-6DE12DCC7F72}"/>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6470E401-420B-3490-47E0-ACDD87AAED85}"/>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AB30A311-09D3-2DBA-4B8D-5AE4CDC2D037}"/>
              </a:ext>
            </a:extLst>
          </p:cNvPr>
          <p:cNvSpPr>
            <a:spLocks noGrp="1"/>
          </p:cNvSpPr>
          <p:nvPr>
            <p:ph type="sldNum" sz="quarter" idx="5"/>
          </p:nvPr>
        </p:nvSpPr>
        <p:spPr/>
        <p:txBody>
          <a:bodyPr/>
          <a:lstStyle/>
          <a:p>
            <a:fld id="{3B1EFD08-C94F-6048-8AD6-4B7ED2EB73E5}" type="slidenum">
              <a:rPr lang="en-US" smtClean="0"/>
              <a:pPr/>
              <a:t>41</a:t>
            </a:fld>
            <a:endParaRPr lang="en-US"/>
          </a:p>
        </p:txBody>
      </p:sp>
    </p:spTree>
    <p:extLst>
      <p:ext uri="{BB962C8B-B14F-4D97-AF65-F5344CB8AC3E}">
        <p14:creationId xmlns:p14="http://schemas.microsoft.com/office/powerpoint/2010/main" val="2761590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A184A7AC-F469-4626-A0DE-DBBB3123F727}"/>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23D9F4E0-B12A-FA54-8B4B-3E9A9E675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A08DD0F7-20B5-0DEF-0C07-73479BE92EE2}"/>
              </a:ext>
            </a:extLst>
          </p:cNvPr>
          <p:cNvSpPr>
            <a:spLocks noGrp="1"/>
          </p:cNvSpPr>
          <p:nvPr>
            <p:ph type="sldNum" sz="quarter" idx="5"/>
          </p:nvPr>
        </p:nvSpPr>
        <p:spPr/>
        <p:txBody>
          <a:bodyPr/>
          <a:lstStyle/>
          <a:p>
            <a:fld id="{3B1EFD08-C94F-6048-8AD6-4B7ED2EB73E5}" type="slidenum">
              <a:rPr lang="en-US" smtClean="0"/>
              <a:pPr/>
              <a:t>15</a:t>
            </a:fld>
            <a:endParaRPr lang="en-US"/>
          </a:p>
        </p:txBody>
      </p:sp>
    </p:spTree>
    <p:extLst>
      <p:ext uri="{BB962C8B-B14F-4D97-AF65-F5344CB8AC3E}">
        <p14:creationId xmlns:p14="http://schemas.microsoft.com/office/powerpoint/2010/main" val="26089475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32583CE3-A762-43EA-720E-F3B87A521BA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1B876F6F-CF41-35FF-DADF-5EC0E408250D}"/>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42840A96-4889-78C8-433C-D83E996BDAB1}"/>
              </a:ext>
            </a:extLst>
          </p:cNvPr>
          <p:cNvSpPr>
            <a:spLocks noGrp="1"/>
          </p:cNvSpPr>
          <p:nvPr>
            <p:ph type="sldNum" sz="quarter" idx="5"/>
          </p:nvPr>
        </p:nvSpPr>
        <p:spPr/>
        <p:txBody>
          <a:bodyPr/>
          <a:lstStyle/>
          <a:p>
            <a:fld id="{3B1EFD08-C94F-6048-8AD6-4B7ED2EB73E5}" type="slidenum">
              <a:rPr lang="en-US" smtClean="0"/>
              <a:pPr/>
              <a:t>42</a:t>
            </a:fld>
            <a:endParaRPr lang="en-US"/>
          </a:p>
        </p:txBody>
      </p:sp>
    </p:spTree>
    <p:extLst>
      <p:ext uri="{BB962C8B-B14F-4D97-AF65-F5344CB8AC3E}">
        <p14:creationId xmlns:p14="http://schemas.microsoft.com/office/powerpoint/2010/main" val="1668976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a:extLst>
              <a:ext uri="{FF2B5EF4-FFF2-40B4-BE49-F238E27FC236}">
                <a16:creationId xmlns:a16="http://schemas.microsoft.com/office/drawing/2014/main" id="{D2E8D399-89FC-D632-6EE6-FB8076800732}"/>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FD4EE0DD-62F9-87AB-AC9E-5455D38CAFE7}"/>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BB0F90A0-4B3D-EB35-E53D-1760316AFCA5}"/>
              </a:ext>
            </a:extLst>
          </p:cNvPr>
          <p:cNvSpPr>
            <a:spLocks noGrp="1"/>
          </p:cNvSpPr>
          <p:nvPr>
            <p:ph type="sldNum" sz="quarter" idx="5"/>
          </p:nvPr>
        </p:nvSpPr>
        <p:spPr/>
        <p:txBody>
          <a:bodyPr/>
          <a:lstStyle/>
          <a:p>
            <a:fld id="{3B1EFD08-C94F-6048-8AD6-4B7ED2EB73E5}" type="slidenum">
              <a:rPr lang="en-US" smtClean="0"/>
              <a:pPr/>
              <a:t>43</a:t>
            </a:fld>
            <a:endParaRPr lang="en-US"/>
          </a:p>
        </p:txBody>
      </p:sp>
    </p:spTree>
    <p:extLst>
      <p:ext uri="{BB962C8B-B14F-4D97-AF65-F5344CB8AC3E}">
        <p14:creationId xmlns:p14="http://schemas.microsoft.com/office/powerpoint/2010/main" val="21570867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B1A74A-3E9D-2D2C-A8FA-393F2024F7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A25A68-9AB1-9F11-53D4-772C472B7B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24DFAC-BAB2-1038-A446-7277A07D5375}"/>
              </a:ext>
            </a:extLst>
          </p:cNvPr>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C0C03209-E7DB-9F6A-0485-C29DA1DA2D84}"/>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6C1F56B5-C18E-B272-5230-C5E7CAA7F405}"/>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F2714E05-1E2C-41FF-F7B7-B0F4ADB94896}"/>
              </a:ext>
            </a:extLst>
          </p:cNvPr>
          <p:cNvSpPr>
            <a:spLocks noGrp="1"/>
          </p:cNvSpPr>
          <p:nvPr>
            <p:ph type="sldNum" sz="quarter" idx="5"/>
          </p:nvPr>
        </p:nvSpPr>
        <p:spPr/>
        <p:txBody>
          <a:bodyPr/>
          <a:lstStyle/>
          <a:p>
            <a:fld id="{3B1EFD08-C94F-6048-8AD6-4B7ED2EB73E5}" type="slidenum">
              <a:rPr lang="en-US" smtClean="0"/>
              <a:pPr/>
              <a:t>44</a:t>
            </a:fld>
            <a:endParaRPr lang="en-US"/>
          </a:p>
        </p:txBody>
      </p:sp>
    </p:spTree>
    <p:extLst>
      <p:ext uri="{BB962C8B-B14F-4D97-AF65-F5344CB8AC3E}">
        <p14:creationId xmlns:p14="http://schemas.microsoft.com/office/powerpoint/2010/main" val="2624324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D583A-1E65-F410-85F9-A919B6B449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71E351-7D54-62EA-0480-F32314B27C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FC7F02-D766-0DE8-84F7-E4B42D19186B}"/>
              </a:ext>
            </a:extLst>
          </p:cNvPr>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A30CED18-47F5-21A7-0E6A-32019A27E3A5}"/>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E1741631-CF22-9E92-6D11-1C72D0707C88}"/>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154FFF59-B146-D8DE-E5EA-D052684CF97B}"/>
              </a:ext>
            </a:extLst>
          </p:cNvPr>
          <p:cNvSpPr>
            <a:spLocks noGrp="1"/>
          </p:cNvSpPr>
          <p:nvPr>
            <p:ph type="sldNum" sz="quarter" idx="5"/>
          </p:nvPr>
        </p:nvSpPr>
        <p:spPr/>
        <p:txBody>
          <a:bodyPr/>
          <a:lstStyle/>
          <a:p>
            <a:fld id="{3B1EFD08-C94F-6048-8AD6-4B7ED2EB73E5}" type="slidenum">
              <a:rPr lang="en-US" smtClean="0"/>
              <a:pPr/>
              <a:t>45</a:t>
            </a:fld>
            <a:endParaRPr lang="en-US"/>
          </a:p>
        </p:txBody>
      </p:sp>
    </p:spTree>
    <p:extLst>
      <p:ext uri="{BB962C8B-B14F-4D97-AF65-F5344CB8AC3E}">
        <p14:creationId xmlns:p14="http://schemas.microsoft.com/office/powerpoint/2010/main" val="24679614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E1BEB2-7AEB-B503-DBDB-08D856D4E4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803247-152D-F08B-3AE9-371C9F4FCD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78076A6-9631-B785-E0C6-075938576BA3}"/>
              </a:ext>
            </a:extLst>
          </p:cNvPr>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7F43AD30-5BF4-6D4B-BDA1-BDF45C43534F}"/>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4E89E4BC-366B-BAF5-C55D-986973CF12C1}"/>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23E973AB-C01D-7B96-1EA6-05D7E3F04FC9}"/>
              </a:ext>
            </a:extLst>
          </p:cNvPr>
          <p:cNvSpPr>
            <a:spLocks noGrp="1"/>
          </p:cNvSpPr>
          <p:nvPr>
            <p:ph type="sldNum" sz="quarter" idx="5"/>
          </p:nvPr>
        </p:nvSpPr>
        <p:spPr/>
        <p:txBody>
          <a:bodyPr/>
          <a:lstStyle/>
          <a:p>
            <a:fld id="{3B1EFD08-C94F-6048-8AD6-4B7ED2EB73E5}" type="slidenum">
              <a:rPr lang="en-US" smtClean="0"/>
              <a:pPr/>
              <a:t>46</a:t>
            </a:fld>
            <a:endParaRPr lang="en-US"/>
          </a:p>
        </p:txBody>
      </p:sp>
    </p:spTree>
    <p:extLst>
      <p:ext uri="{BB962C8B-B14F-4D97-AF65-F5344CB8AC3E}">
        <p14:creationId xmlns:p14="http://schemas.microsoft.com/office/powerpoint/2010/main" val="14177476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C590CB6F-548D-5239-7714-C0BB4A5EBD11}"/>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EAA147BA-462F-07A8-7E51-6AA630B3659D}"/>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605EF6FC-4C5F-3BBF-708F-BAF37910B0A0}"/>
              </a:ext>
            </a:extLst>
          </p:cNvPr>
          <p:cNvSpPr>
            <a:spLocks noGrp="1"/>
          </p:cNvSpPr>
          <p:nvPr>
            <p:ph type="sldNum" sz="quarter" idx="5"/>
          </p:nvPr>
        </p:nvSpPr>
        <p:spPr/>
        <p:txBody>
          <a:bodyPr/>
          <a:lstStyle/>
          <a:p>
            <a:fld id="{3B1EFD08-C94F-6048-8AD6-4B7ED2EB73E5}" type="slidenum">
              <a:rPr lang="en-US" smtClean="0"/>
              <a:pPr/>
              <a:t>47</a:t>
            </a:fld>
            <a:endParaRPr lang="en-US"/>
          </a:p>
        </p:txBody>
      </p:sp>
    </p:spTree>
    <p:extLst>
      <p:ext uri="{BB962C8B-B14F-4D97-AF65-F5344CB8AC3E}">
        <p14:creationId xmlns:p14="http://schemas.microsoft.com/office/powerpoint/2010/main" val="131233468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07A5C8FD-E74E-86BE-AF82-1C0BFB7BDD10}"/>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D03476B0-CEE0-1712-6A78-B92E290D9BCB}"/>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7EDB1241-EF9C-9B41-A942-801388998D1B}"/>
              </a:ext>
            </a:extLst>
          </p:cNvPr>
          <p:cNvSpPr>
            <a:spLocks noGrp="1"/>
          </p:cNvSpPr>
          <p:nvPr>
            <p:ph type="sldNum" sz="quarter" idx="5"/>
          </p:nvPr>
        </p:nvSpPr>
        <p:spPr/>
        <p:txBody>
          <a:bodyPr/>
          <a:lstStyle/>
          <a:p>
            <a:fld id="{3B1EFD08-C94F-6048-8AD6-4B7ED2EB73E5}" type="slidenum">
              <a:rPr lang="en-US" smtClean="0"/>
              <a:pPr/>
              <a:t>48</a:t>
            </a:fld>
            <a:endParaRPr lang="en-US"/>
          </a:p>
        </p:txBody>
      </p:sp>
    </p:spTree>
    <p:extLst>
      <p:ext uri="{BB962C8B-B14F-4D97-AF65-F5344CB8AC3E}">
        <p14:creationId xmlns:p14="http://schemas.microsoft.com/office/powerpoint/2010/main" val="28440074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92419161-00D9-518B-C8B5-B3EE1EE18B7B}"/>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948F940C-B182-6BC0-5A5B-62F4030D607D}"/>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4CAC6B55-7855-C688-B61E-04AEC4908BC1}"/>
              </a:ext>
            </a:extLst>
          </p:cNvPr>
          <p:cNvSpPr>
            <a:spLocks noGrp="1"/>
          </p:cNvSpPr>
          <p:nvPr>
            <p:ph type="sldNum" sz="quarter" idx="5"/>
          </p:nvPr>
        </p:nvSpPr>
        <p:spPr/>
        <p:txBody>
          <a:bodyPr/>
          <a:lstStyle/>
          <a:p>
            <a:fld id="{3B1EFD08-C94F-6048-8AD6-4B7ED2EB73E5}" type="slidenum">
              <a:rPr lang="en-US" smtClean="0"/>
              <a:pPr/>
              <a:t>49</a:t>
            </a:fld>
            <a:endParaRPr lang="en-US"/>
          </a:p>
        </p:txBody>
      </p:sp>
    </p:spTree>
    <p:extLst>
      <p:ext uri="{BB962C8B-B14F-4D97-AF65-F5344CB8AC3E}">
        <p14:creationId xmlns:p14="http://schemas.microsoft.com/office/powerpoint/2010/main" val="28332505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53CD0BB5-EDE4-8664-2E6F-492908E4D558}"/>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6F711EF5-A587-8FE6-BE7E-2E60D9AE76B3}"/>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9011DF15-0D16-B72D-B165-6A8EA6A7834C}"/>
              </a:ext>
            </a:extLst>
          </p:cNvPr>
          <p:cNvSpPr>
            <a:spLocks noGrp="1"/>
          </p:cNvSpPr>
          <p:nvPr>
            <p:ph type="sldNum" sz="quarter" idx="5"/>
          </p:nvPr>
        </p:nvSpPr>
        <p:spPr/>
        <p:txBody>
          <a:bodyPr/>
          <a:lstStyle/>
          <a:p>
            <a:fld id="{3B1EFD08-C94F-6048-8AD6-4B7ED2EB73E5}" type="slidenum">
              <a:rPr lang="en-US" smtClean="0"/>
              <a:pPr/>
              <a:t>50</a:t>
            </a:fld>
            <a:endParaRPr lang="en-US"/>
          </a:p>
        </p:txBody>
      </p:sp>
    </p:spTree>
    <p:extLst>
      <p:ext uri="{BB962C8B-B14F-4D97-AF65-F5344CB8AC3E}">
        <p14:creationId xmlns:p14="http://schemas.microsoft.com/office/powerpoint/2010/main" val="3006640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E5AE4F-4C08-1E86-3B49-F222E49AA6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76F729-075C-DDFB-DE46-942C3D39CF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1AA741-516B-F690-EE5D-C95FC73990F0}"/>
              </a:ext>
            </a:extLst>
          </p:cNvPr>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085705C0-1910-7AD2-E3EB-F4174D9193FC}"/>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8BBCEC8B-C197-E73F-E4C6-638E09B4DF33}"/>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27FFC280-E838-16EC-E6E7-C1E9E4C1D9D7}"/>
              </a:ext>
            </a:extLst>
          </p:cNvPr>
          <p:cNvSpPr>
            <a:spLocks noGrp="1"/>
          </p:cNvSpPr>
          <p:nvPr>
            <p:ph type="sldNum" sz="quarter" idx="5"/>
          </p:nvPr>
        </p:nvSpPr>
        <p:spPr/>
        <p:txBody>
          <a:bodyPr/>
          <a:lstStyle/>
          <a:p>
            <a:fld id="{3B1EFD08-C94F-6048-8AD6-4B7ED2EB73E5}" type="slidenum">
              <a:rPr lang="en-US" smtClean="0"/>
              <a:pPr/>
              <a:t>51</a:t>
            </a:fld>
            <a:endParaRPr lang="en-US"/>
          </a:p>
        </p:txBody>
      </p:sp>
    </p:spTree>
    <p:extLst>
      <p:ext uri="{BB962C8B-B14F-4D97-AF65-F5344CB8AC3E}">
        <p14:creationId xmlns:p14="http://schemas.microsoft.com/office/powerpoint/2010/main" val="9993194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C3777184-81F0-E0F2-1EC9-0750B464E46C}"/>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EA061DD8-6B28-F45C-129C-A5B6E28BFA86}"/>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70599BD7-15A2-3D63-399B-63FFA4543D68}"/>
              </a:ext>
            </a:extLst>
          </p:cNvPr>
          <p:cNvSpPr>
            <a:spLocks noGrp="1"/>
          </p:cNvSpPr>
          <p:nvPr>
            <p:ph type="sldNum" sz="quarter" idx="5"/>
          </p:nvPr>
        </p:nvSpPr>
        <p:spPr/>
        <p:txBody>
          <a:bodyPr/>
          <a:lstStyle/>
          <a:p>
            <a:fld id="{3B1EFD08-C94F-6048-8AD6-4B7ED2EB73E5}" type="slidenum">
              <a:rPr lang="en-US" smtClean="0"/>
              <a:pPr/>
              <a:t>16</a:t>
            </a:fld>
            <a:endParaRPr lang="en-US"/>
          </a:p>
        </p:txBody>
      </p:sp>
    </p:spTree>
    <p:extLst>
      <p:ext uri="{BB962C8B-B14F-4D97-AF65-F5344CB8AC3E}">
        <p14:creationId xmlns:p14="http://schemas.microsoft.com/office/powerpoint/2010/main" val="20469354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0651FD-993B-5E2E-3BD0-D647FD8A61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B019FE-B7F9-33E1-3998-B4DBD75FE8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030157-13E3-4FF7-3C1E-B19CB0D48858}"/>
              </a:ext>
            </a:extLst>
          </p:cNvPr>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55D6BA11-392C-21F7-1DE5-20FB5C20E29F}"/>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71841751-4377-5246-41E9-9D9EF25ADAC2}"/>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D9F38305-323B-B9F3-3112-EE6CE0E23CDA}"/>
              </a:ext>
            </a:extLst>
          </p:cNvPr>
          <p:cNvSpPr>
            <a:spLocks noGrp="1"/>
          </p:cNvSpPr>
          <p:nvPr>
            <p:ph type="sldNum" sz="quarter" idx="5"/>
          </p:nvPr>
        </p:nvSpPr>
        <p:spPr/>
        <p:txBody>
          <a:bodyPr/>
          <a:lstStyle/>
          <a:p>
            <a:fld id="{3B1EFD08-C94F-6048-8AD6-4B7ED2EB73E5}" type="slidenum">
              <a:rPr lang="en-US" smtClean="0"/>
              <a:pPr/>
              <a:t>52</a:t>
            </a:fld>
            <a:endParaRPr lang="en-US"/>
          </a:p>
        </p:txBody>
      </p:sp>
    </p:spTree>
    <p:extLst>
      <p:ext uri="{BB962C8B-B14F-4D97-AF65-F5344CB8AC3E}">
        <p14:creationId xmlns:p14="http://schemas.microsoft.com/office/powerpoint/2010/main" val="15018386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72B1D203-7C9A-07B1-9561-D421B1BF7FA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4DB2626F-B87D-3DE0-28FD-362129E0DD53}"/>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56570E29-706E-7897-5AA2-366C8214B2A8}"/>
              </a:ext>
            </a:extLst>
          </p:cNvPr>
          <p:cNvSpPr>
            <a:spLocks noGrp="1"/>
          </p:cNvSpPr>
          <p:nvPr>
            <p:ph type="sldNum" sz="quarter" idx="5"/>
          </p:nvPr>
        </p:nvSpPr>
        <p:spPr/>
        <p:txBody>
          <a:bodyPr/>
          <a:lstStyle/>
          <a:p>
            <a:fld id="{3B1EFD08-C94F-6048-8AD6-4B7ED2EB73E5}" type="slidenum">
              <a:rPr lang="en-US" smtClean="0"/>
              <a:pPr/>
              <a:t>53</a:t>
            </a:fld>
            <a:endParaRPr lang="en-US"/>
          </a:p>
        </p:txBody>
      </p:sp>
    </p:spTree>
    <p:extLst>
      <p:ext uri="{BB962C8B-B14F-4D97-AF65-F5344CB8AC3E}">
        <p14:creationId xmlns:p14="http://schemas.microsoft.com/office/powerpoint/2010/main" val="4385087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B9E4320F-AD72-F675-F737-218AE32B9A17}"/>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E5B4BD0A-0421-61C7-830E-952502E9551B}"/>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53AF4104-7C03-924F-2EB6-6ADBBDBB0A78}"/>
              </a:ext>
            </a:extLst>
          </p:cNvPr>
          <p:cNvSpPr>
            <a:spLocks noGrp="1"/>
          </p:cNvSpPr>
          <p:nvPr>
            <p:ph type="sldNum" sz="quarter" idx="5"/>
          </p:nvPr>
        </p:nvSpPr>
        <p:spPr/>
        <p:txBody>
          <a:bodyPr/>
          <a:lstStyle/>
          <a:p>
            <a:fld id="{3B1EFD08-C94F-6048-8AD6-4B7ED2EB73E5}" type="slidenum">
              <a:rPr lang="en-US" smtClean="0"/>
              <a:pPr/>
              <a:t>54</a:t>
            </a:fld>
            <a:endParaRPr lang="en-US"/>
          </a:p>
        </p:txBody>
      </p:sp>
    </p:spTree>
    <p:extLst>
      <p:ext uri="{BB962C8B-B14F-4D97-AF65-F5344CB8AC3E}">
        <p14:creationId xmlns:p14="http://schemas.microsoft.com/office/powerpoint/2010/main" val="3786034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BF20-B3A9-649D-4BE1-C6A59C9585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2C939-826A-DC77-D345-ED1BE941EA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C5FD5-046B-EA68-A958-04E4EF099375}"/>
              </a:ext>
            </a:extLst>
          </p:cNvPr>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62764BB5-08C8-76B3-92AC-50DD41D0C16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3DBCF8E-8CBA-F104-1CD0-D707E92C4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8C0A2C6-72FB-B05E-EAC2-7C4481FF3D8A}"/>
              </a:ext>
            </a:extLst>
          </p:cNvPr>
          <p:cNvSpPr>
            <a:spLocks noGrp="1"/>
          </p:cNvSpPr>
          <p:nvPr>
            <p:ph type="sldNum" sz="quarter" idx="5"/>
          </p:nvPr>
        </p:nvSpPr>
        <p:spPr/>
        <p:txBody>
          <a:bodyPr/>
          <a:lstStyle/>
          <a:p>
            <a:fld id="{3B1EFD08-C94F-6048-8AD6-4B7ED2EB73E5}" type="slidenum">
              <a:rPr lang="en-US" smtClean="0"/>
              <a:pPr/>
              <a:t>17</a:t>
            </a:fld>
            <a:endParaRPr lang="en-US"/>
          </a:p>
        </p:txBody>
      </p:sp>
    </p:spTree>
    <p:extLst>
      <p:ext uri="{BB962C8B-B14F-4D97-AF65-F5344CB8AC3E}">
        <p14:creationId xmlns:p14="http://schemas.microsoft.com/office/powerpoint/2010/main" val="2266168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977AB82A-89CD-E5FA-0718-C16C263375FD}"/>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08635EF2-1EAE-796D-31E3-F81711BDF950}"/>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25AFA6C5-4EE9-9C35-B3A9-60FBBB5E84CC}"/>
              </a:ext>
            </a:extLst>
          </p:cNvPr>
          <p:cNvSpPr>
            <a:spLocks noGrp="1"/>
          </p:cNvSpPr>
          <p:nvPr>
            <p:ph type="sldNum" sz="quarter" idx="5"/>
          </p:nvPr>
        </p:nvSpPr>
        <p:spPr/>
        <p:txBody>
          <a:bodyPr/>
          <a:lstStyle/>
          <a:p>
            <a:fld id="{3B1EFD08-C94F-6048-8AD6-4B7ED2EB73E5}" type="slidenum">
              <a:rPr lang="en-US" smtClean="0"/>
              <a:pPr/>
              <a:t>18</a:t>
            </a:fld>
            <a:endParaRPr lang="en-US"/>
          </a:p>
        </p:txBody>
      </p:sp>
    </p:spTree>
    <p:extLst>
      <p:ext uri="{BB962C8B-B14F-4D97-AF65-F5344CB8AC3E}">
        <p14:creationId xmlns:p14="http://schemas.microsoft.com/office/powerpoint/2010/main" val="3180128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18410998-B405-84F1-C8ED-CC909C782279}"/>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F8ECE1DD-53AE-7BEF-A222-B09D5DA262C8}"/>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5D109EC1-314F-B474-C548-6ED89FF01CD9}"/>
              </a:ext>
            </a:extLst>
          </p:cNvPr>
          <p:cNvSpPr>
            <a:spLocks noGrp="1"/>
          </p:cNvSpPr>
          <p:nvPr>
            <p:ph type="sldNum" sz="quarter" idx="5"/>
          </p:nvPr>
        </p:nvSpPr>
        <p:spPr/>
        <p:txBody>
          <a:bodyPr/>
          <a:lstStyle/>
          <a:p>
            <a:fld id="{3B1EFD08-C94F-6048-8AD6-4B7ED2EB73E5}" type="slidenum">
              <a:rPr lang="en-US" smtClean="0"/>
              <a:pPr/>
              <a:t>19</a:t>
            </a:fld>
            <a:endParaRPr lang="en-US"/>
          </a:p>
        </p:txBody>
      </p:sp>
    </p:spTree>
    <p:extLst>
      <p:ext uri="{BB962C8B-B14F-4D97-AF65-F5344CB8AC3E}">
        <p14:creationId xmlns:p14="http://schemas.microsoft.com/office/powerpoint/2010/main" val="414150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DC63E995-3703-EE9D-04DC-7F64F997CA3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ABCC9B4C-DFB5-CFFE-AE8A-190164BC2565}"/>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EC1D75AB-968C-E563-2E79-DD7D05AEB90A}"/>
              </a:ext>
            </a:extLst>
          </p:cNvPr>
          <p:cNvSpPr>
            <a:spLocks noGrp="1"/>
          </p:cNvSpPr>
          <p:nvPr>
            <p:ph type="sldNum" sz="quarter" idx="5"/>
          </p:nvPr>
        </p:nvSpPr>
        <p:spPr/>
        <p:txBody>
          <a:bodyPr/>
          <a:lstStyle/>
          <a:p>
            <a:fld id="{3B1EFD08-C94F-6048-8AD6-4B7ED2EB73E5}" type="slidenum">
              <a:rPr lang="en-US" smtClean="0"/>
              <a:pPr/>
              <a:t>20</a:t>
            </a:fld>
            <a:endParaRPr lang="en-US"/>
          </a:p>
        </p:txBody>
      </p:sp>
    </p:spTree>
    <p:extLst>
      <p:ext uri="{BB962C8B-B14F-4D97-AF65-F5344CB8AC3E}">
        <p14:creationId xmlns:p14="http://schemas.microsoft.com/office/powerpoint/2010/main" val="4065866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48295B7A-4C5E-73E6-EE66-263D930D2EC8}"/>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153F80EC-973C-3569-F57E-CE2EDADA647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5BDB6279-4C22-63AE-878E-DE8B499FA7ED}"/>
              </a:ext>
            </a:extLst>
          </p:cNvPr>
          <p:cNvSpPr>
            <a:spLocks noGrp="1"/>
          </p:cNvSpPr>
          <p:nvPr>
            <p:ph type="sldNum" sz="quarter" idx="5"/>
          </p:nvPr>
        </p:nvSpPr>
        <p:spPr/>
        <p:txBody>
          <a:bodyPr/>
          <a:lstStyle/>
          <a:p>
            <a:fld id="{3B1EFD08-C94F-6048-8AD6-4B7ED2EB73E5}" type="slidenum">
              <a:rPr lang="en-US" smtClean="0"/>
              <a:pPr/>
              <a:t>21</a:t>
            </a:fld>
            <a:endParaRPr lang="en-US"/>
          </a:p>
        </p:txBody>
      </p:sp>
    </p:spTree>
    <p:extLst>
      <p:ext uri="{BB962C8B-B14F-4D97-AF65-F5344CB8AC3E}">
        <p14:creationId xmlns:p14="http://schemas.microsoft.com/office/powerpoint/2010/main" val="787588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600379" y="2407182"/>
            <a:ext cx="8991244"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COVERS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334358417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Divider 1 - gradient 3">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30394C-5C91-9DEE-E78B-8B2737F22E88}"/>
              </a:ext>
            </a:extLst>
          </p:cNvPr>
          <p:cNvPicPr>
            <a:picLocks noChangeAspect="1"/>
          </p:cNvPicPr>
          <p:nvPr/>
        </p:nvPicPr>
        <p:blipFill>
          <a:blip r:embed="rId2"/>
          <a:stretch>
            <a:fillRect/>
          </a:stretch>
        </p:blipFill>
        <p:spPr>
          <a:xfrm>
            <a:off x="0" y="-1"/>
            <a:ext cx="12188952" cy="6863434"/>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1005840" y="1943100"/>
            <a:ext cx="7143750" cy="997196"/>
          </a:xfrm>
        </p:spPr>
        <p:txBody>
          <a:bodyPr anchor="ctr"/>
          <a:lstStyle>
            <a:lvl1pPr>
              <a:defRPr sz="3600"/>
            </a:lvl1pPr>
          </a:lstStyle>
          <a:p>
            <a:r>
              <a:rPr lang="en-US"/>
              <a:t>Click to add divider title, copy can go here on one or two lines</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270063619"/>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Divider 2 - gradient 1">
    <p:bg bwMode="ltGray">
      <p:bgRef idx="1001">
        <a:schemeClr val="bg2"/>
      </p:bgRef>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C64370F-606D-5F7F-46E9-0C08C708F360}"/>
              </a:ext>
            </a:extLst>
          </p:cNvPr>
          <p:cNvSpPr>
            <a:spLocks noGrp="1"/>
          </p:cNvSpPr>
          <p:nvPr>
            <p:ph type="pic" sz="quarter" idx="22" hasCustomPrompt="1"/>
          </p:nvPr>
        </p:nvSpPr>
        <p:spPr>
          <a:xfrm>
            <a:off x="0" y="-1"/>
            <a:ext cx="12188952" cy="6857999"/>
          </a:xfrm>
          <a:custGeom>
            <a:avLst/>
            <a:gdLst>
              <a:gd name="connsiteX0" fmla="*/ 0 w 12188952"/>
              <a:gd name="connsiteY0" fmla="*/ 0 h 6857999"/>
              <a:gd name="connsiteX1" fmla="*/ 8540183 w 12188952"/>
              <a:gd name="connsiteY1" fmla="*/ 0 h 6857999"/>
              <a:gd name="connsiteX2" fmla="*/ 12188952 w 12188952"/>
              <a:gd name="connsiteY2" fmla="*/ 2025675 h 6857999"/>
              <a:gd name="connsiteX3" fmla="*/ 12188952 w 12188952"/>
              <a:gd name="connsiteY3" fmla="*/ 2029008 h 6857999"/>
              <a:gd name="connsiteX4" fmla="*/ 3779523 w 12188952"/>
              <a:gd name="connsiteY4" fmla="*/ 6857999 h 6857999"/>
              <a:gd name="connsiteX5" fmla="*/ 0 w 12188952"/>
              <a:gd name="connsiteY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52" h="6857999">
                <a:moveTo>
                  <a:pt x="0" y="0"/>
                </a:moveTo>
                <a:lnTo>
                  <a:pt x="8540183" y="0"/>
                </a:lnTo>
                <a:lnTo>
                  <a:pt x="12188952" y="2025675"/>
                </a:lnTo>
                <a:lnTo>
                  <a:pt x="12188952" y="2029008"/>
                </a:lnTo>
                <a:lnTo>
                  <a:pt x="3779523" y="6857999"/>
                </a:lnTo>
                <a:lnTo>
                  <a:pt x="0" y="6857999"/>
                </a:lnTo>
                <a:close/>
              </a:path>
            </a:pathLst>
          </a:custGeom>
          <a:solidFill>
            <a:srgbClr val="ECECEB"/>
          </a:solidFill>
        </p:spPr>
        <p:txBody>
          <a:bodyPr wrap="square" rIns="0" bIns="914400" anchor="ctr">
            <a:noAutofit/>
          </a:bodyPr>
          <a:lstStyle>
            <a:lvl1pPr marL="0" indent="0" algn="ctr">
              <a:buNone/>
              <a:defRPr sz="1200">
                <a:solidFill>
                  <a:schemeClr val="bg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14" name="Freeform 13">
            <a:extLst>
              <a:ext uri="{FF2B5EF4-FFF2-40B4-BE49-F238E27FC236}">
                <a16:creationId xmlns:a16="http://schemas.microsoft.com/office/drawing/2014/main" id="{69E4B4AD-C523-76D6-5AD9-AFCAA5B2EB62}"/>
              </a:ext>
            </a:extLst>
          </p:cNvPr>
          <p:cNvSpPr/>
          <p:nvPr userDrawn="1"/>
        </p:nvSpPr>
        <p:spPr>
          <a:xfrm rot="16200000">
            <a:off x="12208180" y="2015939"/>
            <a:ext cx="11205" cy="11205"/>
          </a:xfrm>
          <a:custGeom>
            <a:avLst/>
            <a:gdLst>
              <a:gd name="connsiteX0" fmla="*/ 0 w 11205"/>
              <a:gd name="connsiteY0" fmla="*/ 0 h 11205"/>
              <a:gd name="connsiteX1" fmla="*/ 0 w 11205"/>
              <a:gd name="connsiteY1" fmla="*/ 0 h 11205"/>
              <a:gd name="connsiteX2" fmla="*/ 0 w 11205"/>
              <a:gd name="connsiteY2" fmla="*/ 0 h 11205"/>
            </a:gdLst>
            <a:ahLst/>
            <a:cxnLst>
              <a:cxn ang="0">
                <a:pos x="connsiteX0" y="connsiteY0"/>
              </a:cxn>
              <a:cxn ang="0">
                <a:pos x="connsiteX1" y="connsiteY1"/>
              </a:cxn>
              <a:cxn ang="0">
                <a:pos x="connsiteX2" y="connsiteY2"/>
              </a:cxn>
            </a:cxnLst>
            <a:rect l="l" t="t" r="r" b="b"/>
            <a:pathLst>
              <a:path w="11205" h="11205">
                <a:moveTo>
                  <a:pt x="0" y="0"/>
                </a:moveTo>
                <a:lnTo>
                  <a:pt x="0" y="0"/>
                </a:lnTo>
                <a:lnTo>
                  <a:pt x="0" y="0"/>
                </a:lnTo>
                <a:close/>
              </a:path>
            </a:pathLst>
          </a:custGeom>
          <a:noFill/>
          <a:ln w="11206" cap="flat">
            <a:noFill/>
            <a:prstDash val="solid"/>
            <a:miter/>
          </a:ln>
        </p:spPr>
        <p:txBody>
          <a:bodyPr rtlCol="0" anchor="ctr"/>
          <a:lstStyle/>
          <a:p>
            <a:endParaRPr lang="en-US"/>
          </a:p>
        </p:txBody>
      </p:sp>
      <p:pic>
        <p:nvPicPr>
          <p:cNvPr id="3" name="Picture 2">
            <a:extLst>
              <a:ext uri="{FF2B5EF4-FFF2-40B4-BE49-F238E27FC236}">
                <a16:creationId xmlns:a16="http://schemas.microsoft.com/office/drawing/2014/main" id="{B400FEF8-3A34-CD8C-A6FB-CE13CAA3B7DD}"/>
              </a:ext>
            </a:extLst>
          </p:cNvPr>
          <p:cNvPicPr>
            <a:picLocks noChangeAspect="1"/>
          </p:cNvPicPr>
          <p:nvPr userDrawn="1"/>
        </p:nvPicPr>
        <p:blipFill>
          <a:blip r:embed="rId2"/>
          <a:stretch>
            <a:fillRect/>
          </a:stretch>
        </p:blipFill>
        <p:spPr>
          <a:xfrm rot="16200000">
            <a:off x="4555191" y="-778808"/>
            <a:ext cx="6858000" cy="841561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822960" y="1053405"/>
            <a:ext cx="7152640" cy="1107996"/>
          </a:xfrm>
        </p:spPr>
        <p:txBody>
          <a:bodyPr wrap="square" anchor="ctr">
            <a:spAutoFit/>
          </a:bodyPr>
          <a:lstStyle>
            <a:lvl1pPr>
              <a:defRPr sz="4000">
                <a:solidFill>
                  <a:schemeClr val="tx1"/>
                </a:solidFill>
              </a:defRPr>
            </a:lvl1pPr>
          </a:lstStyle>
          <a:p>
            <a:r>
              <a:rPr lang="en-US" dirty="0"/>
              <a:t>Click to add</a:t>
            </a:r>
            <a:br>
              <a:rPr lang="en-US" dirty="0"/>
            </a:br>
            <a:r>
              <a:rPr lang="en-US" dirty="0"/>
              <a:t>divider title</a:t>
            </a:r>
          </a:p>
        </p:txBody>
      </p:sp>
      <p:pic>
        <p:nvPicPr>
          <p:cNvPr id="6" name="Cognizant Logo_rgb_rev_2023" descr="Cognizant logo reversed, SVG format">
            <a:extLst>
              <a:ext uri="{FF2B5EF4-FFF2-40B4-BE49-F238E27FC236}">
                <a16:creationId xmlns:a16="http://schemas.microsoft.com/office/drawing/2014/main" id="{82FF47A8-7CF0-F27D-023E-57FE9B713819}"/>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897666278"/>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2 - gradient 2">
    <p:bg bwMode="ltGray">
      <p:bgRef idx="1001">
        <a:schemeClr val="bg2"/>
      </p:bgRef>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C64370F-606D-5F7F-46E9-0C08C708F360}"/>
              </a:ext>
            </a:extLst>
          </p:cNvPr>
          <p:cNvSpPr>
            <a:spLocks noGrp="1"/>
          </p:cNvSpPr>
          <p:nvPr>
            <p:ph type="pic" sz="quarter" idx="22" hasCustomPrompt="1"/>
          </p:nvPr>
        </p:nvSpPr>
        <p:spPr>
          <a:xfrm>
            <a:off x="0" y="-1"/>
            <a:ext cx="12188952" cy="6857999"/>
          </a:xfrm>
          <a:custGeom>
            <a:avLst/>
            <a:gdLst>
              <a:gd name="connsiteX0" fmla="*/ 0 w 12188952"/>
              <a:gd name="connsiteY0" fmla="*/ 0 h 6857999"/>
              <a:gd name="connsiteX1" fmla="*/ 8540183 w 12188952"/>
              <a:gd name="connsiteY1" fmla="*/ 0 h 6857999"/>
              <a:gd name="connsiteX2" fmla="*/ 12188952 w 12188952"/>
              <a:gd name="connsiteY2" fmla="*/ 2025675 h 6857999"/>
              <a:gd name="connsiteX3" fmla="*/ 12188952 w 12188952"/>
              <a:gd name="connsiteY3" fmla="*/ 2029008 h 6857999"/>
              <a:gd name="connsiteX4" fmla="*/ 3779523 w 12188952"/>
              <a:gd name="connsiteY4" fmla="*/ 6857999 h 6857999"/>
              <a:gd name="connsiteX5" fmla="*/ 0 w 12188952"/>
              <a:gd name="connsiteY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52" h="6857999">
                <a:moveTo>
                  <a:pt x="0" y="0"/>
                </a:moveTo>
                <a:lnTo>
                  <a:pt x="8540183" y="0"/>
                </a:lnTo>
                <a:lnTo>
                  <a:pt x="12188952" y="2025675"/>
                </a:lnTo>
                <a:lnTo>
                  <a:pt x="12188952" y="2029008"/>
                </a:lnTo>
                <a:lnTo>
                  <a:pt x="3779523" y="6857999"/>
                </a:lnTo>
                <a:lnTo>
                  <a:pt x="0" y="6857999"/>
                </a:lnTo>
                <a:close/>
              </a:path>
            </a:pathLst>
          </a:custGeom>
          <a:solidFill>
            <a:srgbClr val="ECECEB"/>
          </a:solidFill>
        </p:spPr>
        <p:txBody>
          <a:bodyPr wrap="square" rIns="0" bIns="914400" anchor="ctr">
            <a:noAutofit/>
          </a:bodyPr>
          <a:lstStyle>
            <a:lvl1pPr marL="0" indent="0" algn="ctr">
              <a:buNone/>
              <a:defRPr sz="1200">
                <a:solidFill>
                  <a:schemeClr val="bg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14" name="Freeform 13">
            <a:extLst>
              <a:ext uri="{FF2B5EF4-FFF2-40B4-BE49-F238E27FC236}">
                <a16:creationId xmlns:a16="http://schemas.microsoft.com/office/drawing/2014/main" id="{69E4B4AD-C523-76D6-5AD9-AFCAA5B2EB62}"/>
              </a:ext>
            </a:extLst>
          </p:cNvPr>
          <p:cNvSpPr/>
          <p:nvPr userDrawn="1"/>
        </p:nvSpPr>
        <p:spPr>
          <a:xfrm rot="16200000">
            <a:off x="12208180" y="2015939"/>
            <a:ext cx="11205" cy="11205"/>
          </a:xfrm>
          <a:custGeom>
            <a:avLst/>
            <a:gdLst>
              <a:gd name="connsiteX0" fmla="*/ 0 w 11205"/>
              <a:gd name="connsiteY0" fmla="*/ 0 h 11205"/>
              <a:gd name="connsiteX1" fmla="*/ 0 w 11205"/>
              <a:gd name="connsiteY1" fmla="*/ 0 h 11205"/>
              <a:gd name="connsiteX2" fmla="*/ 0 w 11205"/>
              <a:gd name="connsiteY2" fmla="*/ 0 h 11205"/>
            </a:gdLst>
            <a:ahLst/>
            <a:cxnLst>
              <a:cxn ang="0">
                <a:pos x="connsiteX0" y="connsiteY0"/>
              </a:cxn>
              <a:cxn ang="0">
                <a:pos x="connsiteX1" y="connsiteY1"/>
              </a:cxn>
              <a:cxn ang="0">
                <a:pos x="connsiteX2" y="connsiteY2"/>
              </a:cxn>
            </a:cxnLst>
            <a:rect l="l" t="t" r="r" b="b"/>
            <a:pathLst>
              <a:path w="11205" h="11205">
                <a:moveTo>
                  <a:pt x="0" y="0"/>
                </a:moveTo>
                <a:lnTo>
                  <a:pt x="0" y="0"/>
                </a:lnTo>
                <a:lnTo>
                  <a:pt x="0" y="0"/>
                </a:lnTo>
                <a:close/>
              </a:path>
            </a:pathLst>
          </a:custGeom>
          <a:noFill/>
          <a:ln w="11206" cap="flat">
            <a:noFill/>
            <a:prstDash val="solid"/>
            <a:miter/>
          </a:ln>
        </p:spPr>
        <p:txBody>
          <a:bodyPr rtlCol="0" anchor="ctr"/>
          <a:lstStyle/>
          <a:p>
            <a:endParaRPr lang="en-US"/>
          </a:p>
        </p:txBody>
      </p:sp>
      <p:pic>
        <p:nvPicPr>
          <p:cNvPr id="6" name="Picture 5">
            <a:extLst>
              <a:ext uri="{FF2B5EF4-FFF2-40B4-BE49-F238E27FC236}">
                <a16:creationId xmlns:a16="http://schemas.microsoft.com/office/drawing/2014/main" id="{D7B5A0F4-9AAB-4DDF-CF55-9A7C1A97CF2F}"/>
              </a:ext>
            </a:extLst>
          </p:cNvPr>
          <p:cNvPicPr>
            <a:picLocks noChangeAspect="1"/>
          </p:cNvPicPr>
          <p:nvPr userDrawn="1"/>
        </p:nvPicPr>
        <p:blipFill>
          <a:blip r:embed="rId2"/>
          <a:stretch>
            <a:fillRect/>
          </a:stretch>
        </p:blipFill>
        <p:spPr>
          <a:xfrm rot="16200000">
            <a:off x="4555190" y="-778808"/>
            <a:ext cx="6858000" cy="841561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822960" y="1053405"/>
            <a:ext cx="7152640" cy="1107996"/>
          </a:xfrm>
        </p:spPr>
        <p:txBody>
          <a:bodyPr wrap="square" anchor="ctr">
            <a:spAutoFit/>
          </a:bodyPr>
          <a:lstStyle>
            <a:lvl1pPr>
              <a:defRPr sz="4000">
                <a:solidFill>
                  <a:schemeClr val="tx1"/>
                </a:solidFill>
              </a:defRPr>
            </a:lvl1pPr>
          </a:lstStyle>
          <a:p>
            <a:r>
              <a:rPr lang="en-US" dirty="0"/>
              <a:t>Click to add</a:t>
            </a:r>
            <a:br>
              <a:rPr lang="en-US" dirty="0"/>
            </a:br>
            <a:r>
              <a:rPr lang="en-US" dirty="0"/>
              <a:t>divider title</a:t>
            </a:r>
          </a:p>
        </p:txBody>
      </p:sp>
      <p:pic>
        <p:nvPicPr>
          <p:cNvPr id="3" name="Cognizant Logo_rgb_rev_2023" descr="Cognizant logo reversed, SVG format">
            <a:extLst>
              <a:ext uri="{FF2B5EF4-FFF2-40B4-BE49-F238E27FC236}">
                <a16:creationId xmlns:a16="http://schemas.microsoft.com/office/drawing/2014/main" id="{10928C0D-93E9-B015-DAA2-F15DE1B8AA5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693668669"/>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2 - gradient 3">
    <p:bg bwMode="ltGray">
      <p:bgRef idx="1001">
        <a:schemeClr val="bg2"/>
      </p:bgRef>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C64370F-606D-5F7F-46E9-0C08C708F360}"/>
              </a:ext>
            </a:extLst>
          </p:cNvPr>
          <p:cNvSpPr>
            <a:spLocks noGrp="1"/>
          </p:cNvSpPr>
          <p:nvPr>
            <p:ph type="pic" sz="quarter" idx="22" hasCustomPrompt="1"/>
          </p:nvPr>
        </p:nvSpPr>
        <p:spPr>
          <a:xfrm>
            <a:off x="0" y="-1"/>
            <a:ext cx="12188952" cy="6857999"/>
          </a:xfrm>
          <a:custGeom>
            <a:avLst/>
            <a:gdLst>
              <a:gd name="connsiteX0" fmla="*/ 0 w 12188952"/>
              <a:gd name="connsiteY0" fmla="*/ 0 h 6857999"/>
              <a:gd name="connsiteX1" fmla="*/ 8540183 w 12188952"/>
              <a:gd name="connsiteY1" fmla="*/ 0 h 6857999"/>
              <a:gd name="connsiteX2" fmla="*/ 12188952 w 12188952"/>
              <a:gd name="connsiteY2" fmla="*/ 2025675 h 6857999"/>
              <a:gd name="connsiteX3" fmla="*/ 12188952 w 12188952"/>
              <a:gd name="connsiteY3" fmla="*/ 2029008 h 6857999"/>
              <a:gd name="connsiteX4" fmla="*/ 3779523 w 12188952"/>
              <a:gd name="connsiteY4" fmla="*/ 6857999 h 6857999"/>
              <a:gd name="connsiteX5" fmla="*/ 0 w 12188952"/>
              <a:gd name="connsiteY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52" h="6857999">
                <a:moveTo>
                  <a:pt x="0" y="0"/>
                </a:moveTo>
                <a:lnTo>
                  <a:pt x="8540183" y="0"/>
                </a:lnTo>
                <a:lnTo>
                  <a:pt x="12188952" y="2025675"/>
                </a:lnTo>
                <a:lnTo>
                  <a:pt x="12188952" y="2029008"/>
                </a:lnTo>
                <a:lnTo>
                  <a:pt x="3779523" y="6857999"/>
                </a:lnTo>
                <a:lnTo>
                  <a:pt x="0" y="6857999"/>
                </a:lnTo>
                <a:close/>
              </a:path>
            </a:pathLst>
          </a:custGeom>
          <a:solidFill>
            <a:srgbClr val="ECECEB"/>
          </a:solidFill>
        </p:spPr>
        <p:txBody>
          <a:bodyPr wrap="square"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10" name="Picture 9">
            <a:extLst>
              <a:ext uri="{FF2B5EF4-FFF2-40B4-BE49-F238E27FC236}">
                <a16:creationId xmlns:a16="http://schemas.microsoft.com/office/drawing/2014/main" id="{A7CFA061-257C-B680-CB8A-410FE77C6A85}"/>
              </a:ext>
            </a:extLst>
          </p:cNvPr>
          <p:cNvPicPr>
            <a:picLocks noChangeAspect="1"/>
          </p:cNvPicPr>
          <p:nvPr userDrawn="1"/>
        </p:nvPicPr>
        <p:blipFill>
          <a:blip r:embed="rId2"/>
          <a:stretch>
            <a:fillRect/>
          </a:stretch>
        </p:blipFill>
        <p:spPr>
          <a:xfrm rot="16200000">
            <a:off x="4555190" y="-778808"/>
            <a:ext cx="6858000" cy="841561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822960" y="1053405"/>
            <a:ext cx="7152640"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pic>
        <p:nvPicPr>
          <p:cNvPr id="3" name="Cognizant Logo_rgb_rev_2023" descr="Cognizant logo reversed, SVG format">
            <a:extLst>
              <a:ext uri="{FF2B5EF4-FFF2-40B4-BE49-F238E27FC236}">
                <a16:creationId xmlns:a16="http://schemas.microsoft.com/office/drawing/2014/main" id="{9CDEB77C-83A9-471E-0DD7-632772E158A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04379831"/>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3 - gradient 1">
    <p:bg>
      <p:bgRef idx="1001">
        <a:schemeClr val="bg2"/>
      </p:bgRef>
    </p:bg>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6DF08015-38F6-54F7-EFDB-1C1EAF004ABF}"/>
              </a:ext>
            </a:extLst>
          </p:cNvPr>
          <p:cNvSpPr>
            <a:spLocks noGrp="1"/>
          </p:cNvSpPr>
          <p:nvPr>
            <p:ph type="pic" sz="quarter" idx="22" hasCustomPrompt="1"/>
          </p:nvPr>
        </p:nvSpPr>
        <p:spPr>
          <a:xfrm>
            <a:off x="2247884" y="-1"/>
            <a:ext cx="9944116" cy="6858001"/>
          </a:xfrm>
          <a:custGeom>
            <a:avLst/>
            <a:gdLst>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419787 w 9944116"/>
              <a:gd name="connsiteY9" fmla="*/ 2027338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597587 w 9944116"/>
              <a:gd name="connsiteY9" fmla="*/ 2198788 h 6858001"/>
              <a:gd name="connsiteX10" fmla="*/ 2591889 w 9944116"/>
              <a:gd name="connsiteY10"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2591889 w 9944116"/>
              <a:gd name="connsiteY9"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38975 w 9944116"/>
              <a:gd name="connsiteY8" fmla="*/ 2027258 h 6858001"/>
              <a:gd name="connsiteX9" fmla="*/ 2591889 w 9944116"/>
              <a:gd name="connsiteY9"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44116" h="6858001">
                <a:moveTo>
                  <a:pt x="2591889" y="0"/>
                </a:moveTo>
                <a:lnTo>
                  <a:pt x="8153432" y="0"/>
                </a:lnTo>
                <a:lnTo>
                  <a:pt x="9924238" y="0"/>
                </a:lnTo>
                <a:lnTo>
                  <a:pt x="9944116" y="0"/>
                </a:lnTo>
                <a:lnTo>
                  <a:pt x="9944116" y="6858001"/>
                </a:lnTo>
                <a:lnTo>
                  <a:pt x="8153432" y="6858001"/>
                </a:lnTo>
                <a:lnTo>
                  <a:pt x="8153432" y="6857999"/>
                </a:lnTo>
                <a:lnTo>
                  <a:pt x="0" y="6857999"/>
                </a:lnTo>
                <a:lnTo>
                  <a:pt x="4438975" y="2027258"/>
                </a:lnTo>
                <a:lnTo>
                  <a:pt x="2591889" y="0"/>
                </a:lnTo>
                <a:close/>
              </a:path>
            </a:pathLst>
          </a:custGeom>
          <a:solidFill>
            <a:srgbClr val="ECECEB"/>
          </a:solidFill>
        </p:spPr>
        <p:txBody>
          <a:bodyPr wrap="square" lIns="457200"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5" name="Picture 4">
            <a:extLst>
              <a:ext uri="{FF2B5EF4-FFF2-40B4-BE49-F238E27FC236}">
                <a16:creationId xmlns:a16="http://schemas.microsoft.com/office/drawing/2014/main" id="{A43E2038-CC00-155F-8A24-AE9D3A85692F}"/>
              </a:ext>
            </a:extLst>
          </p:cNvPr>
          <p:cNvPicPr>
            <a:picLocks noChangeAspect="1"/>
          </p:cNvPicPr>
          <p:nvPr userDrawn="1"/>
        </p:nvPicPr>
        <p:blipFill rotWithShape="1">
          <a:blip r:embed="rId2"/>
          <a:srcRect t="20568"/>
          <a:stretch/>
        </p:blipFill>
        <p:spPr>
          <a:xfrm rot="16200000">
            <a:off x="-86681" y="86681"/>
            <a:ext cx="6858000" cy="6684639"/>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457200" y="1445273"/>
            <a:ext cx="4770783"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7" name="Table Placeholder 6">
            <a:extLst>
              <a:ext uri="{FF2B5EF4-FFF2-40B4-BE49-F238E27FC236}">
                <a16:creationId xmlns:a16="http://schemas.microsoft.com/office/drawing/2014/main" id="{E6CF90BD-F1D4-0D82-4CDD-222505B22CE8}"/>
              </a:ext>
              <a:ext uri="{C183D7F6-B498-43B3-948B-1728B52AA6E4}">
                <adec:decorative xmlns:adec="http://schemas.microsoft.com/office/drawing/2017/decorative" val="1"/>
              </a:ext>
            </a:extLst>
          </p:cNvPr>
          <p:cNvSpPr>
            <a:spLocks noGrp="1"/>
          </p:cNvSpPr>
          <p:nvPr>
            <p:ph type="tbl" sz="quarter" idx="23" hasCustomPrompt="1"/>
          </p:nvPr>
        </p:nvSpPr>
        <p:spPr>
          <a:xfrm>
            <a:off x="10591107" y="6458351"/>
            <a:ext cx="1170432" cy="201168"/>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r>
              <a:rPr lang="en-US"/>
              <a:t> </a:t>
            </a:r>
          </a:p>
        </p:txBody>
      </p:sp>
    </p:spTree>
    <p:extLst>
      <p:ext uri="{BB962C8B-B14F-4D97-AF65-F5344CB8AC3E}">
        <p14:creationId xmlns:p14="http://schemas.microsoft.com/office/powerpoint/2010/main" val="2480968809"/>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ivider 3 - gradient 2">
    <p:bg>
      <p:bgRef idx="1001">
        <a:schemeClr val="bg2"/>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A0D8AB6-3AED-7935-402A-4053B324B5CB}"/>
              </a:ext>
            </a:extLst>
          </p:cNvPr>
          <p:cNvSpPr>
            <a:spLocks noGrp="1"/>
          </p:cNvSpPr>
          <p:nvPr>
            <p:ph type="pic" sz="quarter" idx="22" hasCustomPrompt="1"/>
          </p:nvPr>
        </p:nvSpPr>
        <p:spPr>
          <a:xfrm>
            <a:off x="2247884" y="-1"/>
            <a:ext cx="9944116" cy="6858001"/>
          </a:xfrm>
          <a:custGeom>
            <a:avLst/>
            <a:gdLst>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419787 w 9944116"/>
              <a:gd name="connsiteY9" fmla="*/ 2027338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597587 w 9944116"/>
              <a:gd name="connsiteY9" fmla="*/ 2198788 h 6858001"/>
              <a:gd name="connsiteX10" fmla="*/ 2591889 w 9944116"/>
              <a:gd name="connsiteY10"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2591889 w 9944116"/>
              <a:gd name="connsiteY9"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38975 w 9944116"/>
              <a:gd name="connsiteY8" fmla="*/ 2027258 h 6858001"/>
              <a:gd name="connsiteX9" fmla="*/ 2591889 w 9944116"/>
              <a:gd name="connsiteY9"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44116" h="6858001">
                <a:moveTo>
                  <a:pt x="2591889" y="0"/>
                </a:moveTo>
                <a:lnTo>
                  <a:pt x="8153432" y="0"/>
                </a:lnTo>
                <a:lnTo>
                  <a:pt x="9924238" y="0"/>
                </a:lnTo>
                <a:lnTo>
                  <a:pt x="9944116" y="0"/>
                </a:lnTo>
                <a:lnTo>
                  <a:pt x="9944116" y="6858001"/>
                </a:lnTo>
                <a:lnTo>
                  <a:pt x="8153432" y="6858001"/>
                </a:lnTo>
                <a:lnTo>
                  <a:pt x="8153432" y="6857999"/>
                </a:lnTo>
                <a:lnTo>
                  <a:pt x="0" y="6857999"/>
                </a:lnTo>
                <a:lnTo>
                  <a:pt x="4438975" y="2027258"/>
                </a:lnTo>
                <a:lnTo>
                  <a:pt x="2591889" y="0"/>
                </a:lnTo>
                <a:close/>
              </a:path>
            </a:pathLst>
          </a:custGeom>
          <a:solidFill>
            <a:srgbClr val="ECECEB"/>
          </a:solidFill>
        </p:spPr>
        <p:txBody>
          <a:bodyPr wrap="square" lIns="457200"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26" name="Picture 25">
            <a:extLst>
              <a:ext uri="{FF2B5EF4-FFF2-40B4-BE49-F238E27FC236}">
                <a16:creationId xmlns:a16="http://schemas.microsoft.com/office/drawing/2014/main" id="{2E287986-5735-CAAE-7F1D-D641F5BF13F7}"/>
              </a:ext>
            </a:extLst>
          </p:cNvPr>
          <p:cNvPicPr>
            <a:picLocks noChangeAspect="1"/>
          </p:cNvPicPr>
          <p:nvPr userDrawn="1"/>
        </p:nvPicPr>
        <p:blipFill rotWithShape="1">
          <a:blip r:embed="rId2"/>
          <a:srcRect t="20568"/>
          <a:stretch/>
        </p:blipFill>
        <p:spPr>
          <a:xfrm rot="16200000">
            <a:off x="-86682" y="86681"/>
            <a:ext cx="6858000" cy="6684637"/>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457200" y="1445273"/>
            <a:ext cx="4770783"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5" name="Table Placeholder 6">
            <a:extLst>
              <a:ext uri="{FF2B5EF4-FFF2-40B4-BE49-F238E27FC236}">
                <a16:creationId xmlns:a16="http://schemas.microsoft.com/office/drawing/2014/main" id="{E57C6CAD-0EE0-4D1F-585B-3C9CA1A4DCF4}"/>
              </a:ext>
              <a:ext uri="{C183D7F6-B498-43B3-948B-1728B52AA6E4}">
                <adec:decorative xmlns:adec="http://schemas.microsoft.com/office/drawing/2017/decorative" val="1"/>
              </a:ext>
            </a:extLst>
          </p:cNvPr>
          <p:cNvSpPr>
            <a:spLocks noGrp="1"/>
          </p:cNvSpPr>
          <p:nvPr>
            <p:ph type="tbl" sz="quarter" idx="23" hasCustomPrompt="1"/>
          </p:nvPr>
        </p:nvSpPr>
        <p:spPr>
          <a:xfrm>
            <a:off x="10591107" y="6458351"/>
            <a:ext cx="1170432" cy="201168"/>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r>
              <a:rPr lang="en-US"/>
              <a:t> </a:t>
            </a:r>
          </a:p>
        </p:txBody>
      </p:sp>
    </p:spTree>
    <p:extLst>
      <p:ext uri="{BB962C8B-B14F-4D97-AF65-F5344CB8AC3E}">
        <p14:creationId xmlns:p14="http://schemas.microsoft.com/office/powerpoint/2010/main" val="3858845412"/>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ivider 3 - gradient 3">
    <p:bg>
      <p:bgRef idx="1001">
        <a:schemeClr val="bg2"/>
      </p:bgRef>
    </p:bg>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DE083EF2-B9ED-A8EB-E84E-F0E0FBE4C14E}"/>
              </a:ext>
            </a:extLst>
          </p:cNvPr>
          <p:cNvSpPr>
            <a:spLocks noGrp="1"/>
          </p:cNvSpPr>
          <p:nvPr>
            <p:ph type="pic" sz="quarter" idx="22" hasCustomPrompt="1"/>
          </p:nvPr>
        </p:nvSpPr>
        <p:spPr>
          <a:xfrm>
            <a:off x="2247884" y="-1"/>
            <a:ext cx="9944116" cy="6858001"/>
          </a:xfrm>
          <a:custGeom>
            <a:avLst/>
            <a:gdLst>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419787 w 9944116"/>
              <a:gd name="connsiteY9" fmla="*/ 2027338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597587 w 9944116"/>
              <a:gd name="connsiteY9" fmla="*/ 2198788 h 6858001"/>
              <a:gd name="connsiteX10" fmla="*/ 2591889 w 9944116"/>
              <a:gd name="connsiteY10"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2591889 w 9944116"/>
              <a:gd name="connsiteY9"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38975 w 9944116"/>
              <a:gd name="connsiteY8" fmla="*/ 2027258 h 6858001"/>
              <a:gd name="connsiteX9" fmla="*/ 2591889 w 9944116"/>
              <a:gd name="connsiteY9"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44116" h="6858001">
                <a:moveTo>
                  <a:pt x="2591889" y="0"/>
                </a:moveTo>
                <a:lnTo>
                  <a:pt x="8153432" y="0"/>
                </a:lnTo>
                <a:lnTo>
                  <a:pt x="9924238" y="0"/>
                </a:lnTo>
                <a:lnTo>
                  <a:pt x="9944116" y="0"/>
                </a:lnTo>
                <a:lnTo>
                  <a:pt x="9944116" y="6858001"/>
                </a:lnTo>
                <a:lnTo>
                  <a:pt x="8153432" y="6858001"/>
                </a:lnTo>
                <a:lnTo>
                  <a:pt x="8153432" y="6857999"/>
                </a:lnTo>
                <a:lnTo>
                  <a:pt x="0" y="6857999"/>
                </a:lnTo>
                <a:lnTo>
                  <a:pt x="4438975" y="2027258"/>
                </a:lnTo>
                <a:lnTo>
                  <a:pt x="2591889" y="0"/>
                </a:lnTo>
                <a:close/>
              </a:path>
            </a:pathLst>
          </a:custGeom>
          <a:solidFill>
            <a:srgbClr val="ECECEB"/>
          </a:solidFill>
        </p:spPr>
        <p:txBody>
          <a:bodyPr wrap="square" lIns="457200"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24" name="Picture 23">
            <a:extLst>
              <a:ext uri="{FF2B5EF4-FFF2-40B4-BE49-F238E27FC236}">
                <a16:creationId xmlns:a16="http://schemas.microsoft.com/office/drawing/2014/main" id="{D3B5FB7A-3A13-9083-843A-06B731B02439}"/>
              </a:ext>
            </a:extLst>
          </p:cNvPr>
          <p:cNvPicPr>
            <a:picLocks noChangeAspect="1"/>
          </p:cNvPicPr>
          <p:nvPr userDrawn="1"/>
        </p:nvPicPr>
        <p:blipFill rotWithShape="1">
          <a:blip r:embed="rId2"/>
          <a:srcRect t="20568"/>
          <a:stretch/>
        </p:blipFill>
        <p:spPr>
          <a:xfrm rot="16200000">
            <a:off x="-86681" y="86682"/>
            <a:ext cx="6858000" cy="668463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457200" y="1445273"/>
            <a:ext cx="4770783"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 </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77643678-0F5B-564C-A597-241F698EF6B4}" type="datetime1">
              <a:rPr lang="en-US" smtClean="0"/>
              <a:pPr/>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3" name="Table Placeholder 6">
            <a:extLst>
              <a:ext uri="{FF2B5EF4-FFF2-40B4-BE49-F238E27FC236}">
                <a16:creationId xmlns:a16="http://schemas.microsoft.com/office/drawing/2014/main" id="{14B17B9E-37F1-2E25-4E4D-4BE64E780B04}"/>
              </a:ext>
              <a:ext uri="{C183D7F6-B498-43B3-948B-1728B52AA6E4}">
                <adec:decorative xmlns:adec="http://schemas.microsoft.com/office/drawing/2017/decorative" val="1"/>
              </a:ext>
            </a:extLst>
          </p:cNvPr>
          <p:cNvSpPr>
            <a:spLocks noGrp="1"/>
          </p:cNvSpPr>
          <p:nvPr>
            <p:ph type="tbl" sz="quarter" idx="23" hasCustomPrompt="1"/>
          </p:nvPr>
        </p:nvSpPr>
        <p:spPr>
          <a:xfrm>
            <a:off x="10591107" y="6458351"/>
            <a:ext cx="1170432" cy="201168"/>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r>
              <a:rPr lang="en-US"/>
              <a:t> </a:t>
            </a:r>
          </a:p>
        </p:txBody>
      </p:sp>
    </p:spTree>
    <p:extLst>
      <p:ext uri="{BB962C8B-B14F-4D97-AF65-F5344CB8AC3E}">
        <p14:creationId xmlns:p14="http://schemas.microsoft.com/office/powerpoint/2010/main" val="3369510336"/>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 4 - gradient 1">
    <p:bg>
      <p:bgRef idx="1001">
        <a:schemeClr val="bg1"/>
      </p:bgRef>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A4AB172D-1DAC-E1AC-7424-693B871FBA90}"/>
              </a:ext>
            </a:extLst>
          </p:cNvPr>
          <p:cNvSpPr>
            <a:spLocks noGrp="1"/>
          </p:cNvSpPr>
          <p:nvPr>
            <p:ph type="pic" sz="quarter" idx="23" hasCustomPrompt="1"/>
          </p:nvPr>
        </p:nvSpPr>
        <p:spPr>
          <a:xfrm>
            <a:off x="-1" y="1"/>
            <a:ext cx="7050305" cy="6857999"/>
          </a:xfrm>
          <a:custGeom>
            <a:avLst/>
            <a:gdLst>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4307988 w 12192000"/>
              <a:gd name="connsiteY4" fmla="*/ 6856286 h 6857999"/>
              <a:gd name="connsiteX5" fmla="*/ 7050400 w 12192000"/>
              <a:gd name="connsiteY5" fmla="*/ 2025542 h 6857999"/>
              <a:gd name="connsiteX6" fmla="*/ 7050313 w 12192000"/>
              <a:gd name="connsiteY6" fmla="*/ 2025622 h 6857999"/>
              <a:gd name="connsiteX7" fmla="*/ 5917127 w 12192000"/>
              <a:gd name="connsiteY7" fmla="*/ 0 h 6857999"/>
              <a:gd name="connsiteX8" fmla="*/ 12192000 w 12192000"/>
              <a:gd name="connsiteY8" fmla="*/ 0 h 6857999"/>
              <a:gd name="connsiteX9" fmla="*/ 12192000 w 12192000"/>
              <a:gd name="connsiteY9" fmla="*/ 6857999 h 6857999"/>
              <a:gd name="connsiteX10" fmla="*/ 0 w 12192000"/>
              <a:gd name="connsiteY10" fmla="*/ 6857999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5917127 w 12192000"/>
              <a:gd name="connsiteY6" fmla="*/ 0 h 6857999"/>
              <a:gd name="connsiteX7" fmla="*/ 12192000 w 12192000"/>
              <a:gd name="connsiteY7" fmla="*/ 0 h 6857999"/>
              <a:gd name="connsiteX8" fmla="*/ 12192000 w 12192000"/>
              <a:gd name="connsiteY8" fmla="*/ 6857999 h 6857999"/>
              <a:gd name="connsiteX9" fmla="*/ 0 w 12192000"/>
              <a:gd name="connsiteY9" fmla="*/ 6857999 h 6857999"/>
              <a:gd name="connsiteX10" fmla="*/ 0 w 12192000"/>
              <a:gd name="connsiteY10"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0 h 6857999"/>
              <a:gd name="connsiteX7" fmla="*/ 12192000 w 12192000"/>
              <a:gd name="connsiteY7" fmla="*/ 6857999 h 6857999"/>
              <a:gd name="connsiteX8" fmla="*/ 0 w 12192000"/>
              <a:gd name="connsiteY8" fmla="*/ 6857999 h 6857999"/>
              <a:gd name="connsiteX9" fmla="*/ 0 w 12192000"/>
              <a:gd name="connsiteY9"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6857999 h 6857999"/>
              <a:gd name="connsiteX7" fmla="*/ 0 w 12192000"/>
              <a:gd name="connsiteY7" fmla="*/ 6857999 h 6857999"/>
              <a:gd name="connsiteX8" fmla="*/ 0 w 12192000"/>
              <a:gd name="connsiteY8" fmla="*/ 0 h 6857999"/>
              <a:gd name="connsiteX0" fmla="*/ 0 w 12382010"/>
              <a:gd name="connsiteY0" fmla="*/ 0 h 6857999"/>
              <a:gd name="connsiteX1" fmla="*/ 4786422 w 12382010"/>
              <a:gd name="connsiteY1" fmla="*/ 0 h 6857999"/>
              <a:gd name="connsiteX2" fmla="*/ 7050305 w 12382010"/>
              <a:gd name="connsiteY2" fmla="*/ 2025630 h 6857999"/>
              <a:gd name="connsiteX3" fmla="*/ 1830747 w 12382010"/>
              <a:gd name="connsiteY3" fmla="*/ 6856286 h 6857999"/>
              <a:gd name="connsiteX4" fmla="*/ 7050400 w 12382010"/>
              <a:gd name="connsiteY4" fmla="*/ 2025542 h 6857999"/>
              <a:gd name="connsiteX5" fmla="*/ 12192000 w 12382010"/>
              <a:gd name="connsiteY5" fmla="*/ 6857999 h 6857999"/>
              <a:gd name="connsiteX6" fmla="*/ 0 w 12382010"/>
              <a:gd name="connsiteY6" fmla="*/ 6857999 h 6857999"/>
              <a:gd name="connsiteX7" fmla="*/ 0 w 12382010"/>
              <a:gd name="connsiteY7"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12192000 w 12192000"/>
              <a:gd name="connsiteY4" fmla="*/ 6857999 h 6857999"/>
              <a:gd name="connsiteX5" fmla="*/ 0 w 12192000"/>
              <a:gd name="connsiteY5" fmla="*/ 6857999 h 6857999"/>
              <a:gd name="connsiteX6" fmla="*/ 0 w 12192000"/>
              <a:gd name="connsiteY6" fmla="*/ 0 h 6857999"/>
              <a:gd name="connsiteX0" fmla="*/ 0 w 7050305"/>
              <a:gd name="connsiteY0" fmla="*/ 0 h 6857999"/>
              <a:gd name="connsiteX1" fmla="*/ 4786422 w 7050305"/>
              <a:gd name="connsiteY1" fmla="*/ 0 h 6857999"/>
              <a:gd name="connsiteX2" fmla="*/ 7050305 w 7050305"/>
              <a:gd name="connsiteY2" fmla="*/ 2025630 h 6857999"/>
              <a:gd name="connsiteX3" fmla="*/ 1830747 w 7050305"/>
              <a:gd name="connsiteY3" fmla="*/ 6856286 h 6857999"/>
              <a:gd name="connsiteX4" fmla="*/ 0 w 7050305"/>
              <a:gd name="connsiteY4" fmla="*/ 6857999 h 6857999"/>
              <a:gd name="connsiteX5" fmla="*/ 0 w 7050305"/>
              <a:gd name="connsiteY5"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50305" h="6857999">
                <a:moveTo>
                  <a:pt x="0" y="0"/>
                </a:moveTo>
                <a:lnTo>
                  <a:pt x="4786422" y="0"/>
                </a:lnTo>
                <a:lnTo>
                  <a:pt x="7050305" y="2025630"/>
                </a:lnTo>
                <a:lnTo>
                  <a:pt x="1830747" y="6856286"/>
                </a:lnTo>
                <a:lnTo>
                  <a:pt x="0" y="6857999"/>
                </a:lnTo>
                <a:lnTo>
                  <a:pt x="0" y="0"/>
                </a:lnTo>
                <a:close/>
              </a:path>
            </a:pathLst>
          </a:custGeom>
          <a:solidFill>
            <a:srgbClr val="ECECEB"/>
          </a:solidFill>
        </p:spPr>
        <p:txBody>
          <a:bodyPr wrap="square" lIns="457200" rIns="2743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7448603" y="1536250"/>
            <a:ext cx="4297680" cy="1107996"/>
          </a:xfrm>
        </p:spPr>
        <p:txBody>
          <a:bodyPr wrap="square" anchor="ctr">
            <a:spAutoFit/>
          </a:bodyPr>
          <a:lstStyle>
            <a:lvl1pPr>
              <a:defRPr sz="4000">
                <a:solidFill>
                  <a:schemeClr val="tx1"/>
                </a:solidFill>
              </a:defRPr>
            </a:lvl1pPr>
          </a:lstStyle>
          <a:p>
            <a:r>
              <a:rPr lang="en-US" dirty="0"/>
              <a:t>Click to add divider title</a:t>
            </a:r>
          </a:p>
        </p:txBody>
      </p:sp>
      <p:pic>
        <p:nvPicPr>
          <p:cNvPr id="5" name="Picture 4">
            <a:extLst>
              <a:ext uri="{FF2B5EF4-FFF2-40B4-BE49-F238E27FC236}">
                <a16:creationId xmlns:a16="http://schemas.microsoft.com/office/drawing/2014/main" id="{A43E2038-CC00-155F-8A24-AE9D3A85692F}"/>
              </a:ext>
            </a:extLst>
          </p:cNvPr>
          <p:cNvPicPr>
            <a:picLocks noChangeAspect="1"/>
          </p:cNvPicPr>
          <p:nvPr userDrawn="1"/>
        </p:nvPicPr>
        <p:blipFill>
          <a:blip r:embed="rId2"/>
          <a:stretch>
            <a:fillRect/>
          </a:stretch>
        </p:blipFill>
        <p:spPr>
          <a:xfrm rot="16200000">
            <a:off x="1010600" y="818200"/>
            <a:ext cx="6858000" cy="5221599"/>
          </a:xfrm>
          <a:prstGeom prst="rect">
            <a:avLst/>
          </a:prstGeom>
        </p:spPr>
      </p:pic>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77643678-0F5B-564C-A597-241F698EF6B4}" type="datetime1">
              <a:rPr lang="en-US" smtClean="0"/>
              <a:pPr/>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236406410"/>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 4 - gradient 2">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1231D93-F448-189B-0481-564A24064BF8}"/>
              </a:ext>
            </a:extLst>
          </p:cNvPr>
          <p:cNvPicPr>
            <a:picLocks noChangeAspect="1"/>
          </p:cNvPicPr>
          <p:nvPr userDrawn="1"/>
        </p:nvPicPr>
        <p:blipFill>
          <a:blip r:embed="rId2"/>
          <a:stretch>
            <a:fillRect/>
          </a:stretch>
        </p:blipFill>
        <p:spPr>
          <a:xfrm rot="16200000">
            <a:off x="1010600" y="818200"/>
            <a:ext cx="6858000" cy="5221599"/>
          </a:xfrm>
          <a:prstGeom prst="rect">
            <a:avLst/>
          </a:prstGeom>
        </p:spPr>
      </p:pic>
      <p:sp>
        <p:nvSpPr>
          <p:cNvPr id="25" name="Picture Placeholder 24">
            <a:extLst>
              <a:ext uri="{FF2B5EF4-FFF2-40B4-BE49-F238E27FC236}">
                <a16:creationId xmlns:a16="http://schemas.microsoft.com/office/drawing/2014/main" id="{A4AB172D-1DAC-E1AC-7424-693B871FBA90}"/>
              </a:ext>
            </a:extLst>
          </p:cNvPr>
          <p:cNvSpPr>
            <a:spLocks noGrp="1"/>
          </p:cNvSpPr>
          <p:nvPr>
            <p:ph type="pic" sz="quarter" idx="23" hasCustomPrompt="1"/>
          </p:nvPr>
        </p:nvSpPr>
        <p:spPr>
          <a:xfrm>
            <a:off x="-1" y="1"/>
            <a:ext cx="7050305" cy="6857999"/>
          </a:xfrm>
          <a:custGeom>
            <a:avLst/>
            <a:gdLst>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4307988 w 12192000"/>
              <a:gd name="connsiteY4" fmla="*/ 6856286 h 6857999"/>
              <a:gd name="connsiteX5" fmla="*/ 7050400 w 12192000"/>
              <a:gd name="connsiteY5" fmla="*/ 2025542 h 6857999"/>
              <a:gd name="connsiteX6" fmla="*/ 7050313 w 12192000"/>
              <a:gd name="connsiteY6" fmla="*/ 2025622 h 6857999"/>
              <a:gd name="connsiteX7" fmla="*/ 5917127 w 12192000"/>
              <a:gd name="connsiteY7" fmla="*/ 0 h 6857999"/>
              <a:gd name="connsiteX8" fmla="*/ 12192000 w 12192000"/>
              <a:gd name="connsiteY8" fmla="*/ 0 h 6857999"/>
              <a:gd name="connsiteX9" fmla="*/ 12192000 w 12192000"/>
              <a:gd name="connsiteY9" fmla="*/ 6857999 h 6857999"/>
              <a:gd name="connsiteX10" fmla="*/ 0 w 12192000"/>
              <a:gd name="connsiteY10" fmla="*/ 6857999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5917127 w 12192000"/>
              <a:gd name="connsiteY6" fmla="*/ 0 h 6857999"/>
              <a:gd name="connsiteX7" fmla="*/ 12192000 w 12192000"/>
              <a:gd name="connsiteY7" fmla="*/ 0 h 6857999"/>
              <a:gd name="connsiteX8" fmla="*/ 12192000 w 12192000"/>
              <a:gd name="connsiteY8" fmla="*/ 6857999 h 6857999"/>
              <a:gd name="connsiteX9" fmla="*/ 0 w 12192000"/>
              <a:gd name="connsiteY9" fmla="*/ 6857999 h 6857999"/>
              <a:gd name="connsiteX10" fmla="*/ 0 w 12192000"/>
              <a:gd name="connsiteY10"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0 h 6857999"/>
              <a:gd name="connsiteX7" fmla="*/ 12192000 w 12192000"/>
              <a:gd name="connsiteY7" fmla="*/ 6857999 h 6857999"/>
              <a:gd name="connsiteX8" fmla="*/ 0 w 12192000"/>
              <a:gd name="connsiteY8" fmla="*/ 6857999 h 6857999"/>
              <a:gd name="connsiteX9" fmla="*/ 0 w 12192000"/>
              <a:gd name="connsiteY9"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6857999 h 6857999"/>
              <a:gd name="connsiteX7" fmla="*/ 0 w 12192000"/>
              <a:gd name="connsiteY7" fmla="*/ 6857999 h 6857999"/>
              <a:gd name="connsiteX8" fmla="*/ 0 w 12192000"/>
              <a:gd name="connsiteY8" fmla="*/ 0 h 6857999"/>
              <a:gd name="connsiteX0" fmla="*/ 0 w 12382010"/>
              <a:gd name="connsiteY0" fmla="*/ 0 h 6857999"/>
              <a:gd name="connsiteX1" fmla="*/ 4786422 w 12382010"/>
              <a:gd name="connsiteY1" fmla="*/ 0 h 6857999"/>
              <a:gd name="connsiteX2" fmla="*/ 7050305 w 12382010"/>
              <a:gd name="connsiteY2" fmla="*/ 2025630 h 6857999"/>
              <a:gd name="connsiteX3" fmla="*/ 1830747 w 12382010"/>
              <a:gd name="connsiteY3" fmla="*/ 6856286 h 6857999"/>
              <a:gd name="connsiteX4" fmla="*/ 7050400 w 12382010"/>
              <a:gd name="connsiteY4" fmla="*/ 2025542 h 6857999"/>
              <a:gd name="connsiteX5" fmla="*/ 12192000 w 12382010"/>
              <a:gd name="connsiteY5" fmla="*/ 6857999 h 6857999"/>
              <a:gd name="connsiteX6" fmla="*/ 0 w 12382010"/>
              <a:gd name="connsiteY6" fmla="*/ 6857999 h 6857999"/>
              <a:gd name="connsiteX7" fmla="*/ 0 w 12382010"/>
              <a:gd name="connsiteY7"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12192000 w 12192000"/>
              <a:gd name="connsiteY4" fmla="*/ 6857999 h 6857999"/>
              <a:gd name="connsiteX5" fmla="*/ 0 w 12192000"/>
              <a:gd name="connsiteY5" fmla="*/ 6857999 h 6857999"/>
              <a:gd name="connsiteX6" fmla="*/ 0 w 12192000"/>
              <a:gd name="connsiteY6" fmla="*/ 0 h 6857999"/>
              <a:gd name="connsiteX0" fmla="*/ 0 w 7050305"/>
              <a:gd name="connsiteY0" fmla="*/ 0 h 6857999"/>
              <a:gd name="connsiteX1" fmla="*/ 4786422 w 7050305"/>
              <a:gd name="connsiteY1" fmla="*/ 0 h 6857999"/>
              <a:gd name="connsiteX2" fmla="*/ 7050305 w 7050305"/>
              <a:gd name="connsiteY2" fmla="*/ 2025630 h 6857999"/>
              <a:gd name="connsiteX3" fmla="*/ 1830747 w 7050305"/>
              <a:gd name="connsiteY3" fmla="*/ 6856286 h 6857999"/>
              <a:gd name="connsiteX4" fmla="*/ 0 w 7050305"/>
              <a:gd name="connsiteY4" fmla="*/ 6857999 h 6857999"/>
              <a:gd name="connsiteX5" fmla="*/ 0 w 7050305"/>
              <a:gd name="connsiteY5"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50305" h="6857999">
                <a:moveTo>
                  <a:pt x="0" y="0"/>
                </a:moveTo>
                <a:lnTo>
                  <a:pt x="4786422" y="0"/>
                </a:lnTo>
                <a:lnTo>
                  <a:pt x="7050305" y="2025630"/>
                </a:lnTo>
                <a:lnTo>
                  <a:pt x="1830747" y="6856286"/>
                </a:lnTo>
                <a:lnTo>
                  <a:pt x="0" y="6857999"/>
                </a:lnTo>
                <a:lnTo>
                  <a:pt x="0" y="0"/>
                </a:lnTo>
                <a:close/>
              </a:path>
            </a:pathLst>
          </a:custGeom>
          <a:solidFill>
            <a:srgbClr val="ECECEB"/>
          </a:solidFill>
        </p:spPr>
        <p:txBody>
          <a:bodyPr wrap="square" lIns="457200" rIns="2743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77643678-0F5B-564C-A597-241F698EF6B4}" type="datetime1">
              <a:rPr lang="en-US" smtClean="0"/>
              <a:pPr/>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7448603" y="1536250"/>
            <a:ext cx="4297680" cy="1107996"/>
          </a:xfrm>
        </p:spPr>
        <p:txBody>
          <a:bodyPr wrap="square" anchor="ctr">
            <a:spAutoFit/>
          </a:bodyPr>
          <a:lstStyle>
            <a:lvl1pPr>
              <a:defRPr sz="4000">
                <a:solidFill>
                  <a:schemeClr val="tx1"/>
                </a:solidFill>
              </a:defRPr>
            </a:lvl1pPr>
          </a:lstStyle>
          <a:p>
            <a:r>
              <a:rPr lang="en-US" dirty="0"/>
              <a:t>Click to add divider title</a:t>
            </a:r>
          </a:p>
        </p:txBody>
      </p:sp>
    </p:spTree>
    <p:extLst>
      <p:ext uri="{BB962C8B-B14F-4D97-AF65-F5344CB8AC3E}">
        <p14:creationId xmlns:p14="http://schemas.microsoft.com/office/powerpoint/2010/main" val="1820287847"/>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vider 4 - gradient 3">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EC6B776-428C-5C39-6B96-46437F782E11}"/>
              </a:ext>
            </a:extLst>
          </p:cNvPr>
          <p:cNvPicPr>
            <a:picLocks noChangeAspect="1"/>
          </p:cNvPicPr>
          <p:nvPr userDrawn="1"/>
        </p:nvPicPr>
        <p:blipFill>
          <a:blip r:embed="rId2"/>
          <a:stretch>
            <a:fillRect/>
          </a:stretch>
        </p:blipFill>
        <p:spPr>
          <a:xfrm rot="16200000">
            <a:off x="1010600" y="818200"/>
            <a:ext cx="6858000" cy="5221599"/>
          </a:xfrm>
          <a:prstGeom prst="rect">
            <a:avLst/>
          </a:prstGeom>
        </p:spPr>
      </p:pic>
      <p:sp>
        <p:nvSpPr>
          <p:cNvPr id="25" name="Picture Placeholder 24">
            <a:extLst>
              <a:ext uri="{FF2B5EF4-FFF2-40B4-BE49-F238E27FC236}">
                <a16:creationId xmlns:a16="http://schemas.microsoft.com/office/drawing/2014/main" id="{A4AB172D-1DAC-E1AC-7424-693B871FBA90}"/>
              </a:ext>
            </a:extLst>
          </p:cNvPr>
          <p:cNvSpPr>
            <a:spLocks noGrp="1"/>
          </p:cNvSpPr>
          <p:nvPr>
            <p:ph type="pic" sz="quarter" idx="23" hasCustomPrompt="1"/>
          </p:nvPr>
        </p:nvSpPr>
        <p:spPr>
          <a:xfrm>
            <a:off x="-1" y="1"/>
            <a:ext cx="7050305" cy="6857999"/>
          </a:xfrm>
          <a:custGeom>
            <a:avLst/>
            <a:gdLst>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4307988 w 12192000"/>
              <a:gd name="connsiteY4" fmla="*/ 6856286 h 6857999"/>
              <a:gd name="connsiteX5" fmla="*/ 7050400 w 12192000"/>
              <a:gd name="connsiteY5" fmla="*/ 2025542 h 6857999"/>
              <a:gd name="connsiteX6" fmla="*/ 7050313 w 12192000"/>
              <a:gd name="connsiteY6" fmla="*/ 2025622 h 6857999"/>
              <a:gd name="connsiteX7" fmla="*/ 5917127 w 12192000"/>
              <a:gd name="connsiteY7" fmla="*/ 0 h 6857999"/>
              <a:gd name="connsiteX8" fmla="*/ 12192000 w 12192000"/>
              <a:gd name="connsiteY8" fmla="*/ 0 h 6857999"/>
              <a:gd name="connsiteX9" fmla="*/ 12192000 w 12192000"/>
              <a:gd name="connsiteY9" fmla="*/ 6857999 h 6857999"/>
              <a:gd name="connsiteX10" fmla="*/ 0 w 12192000"/>
              <a:gd name="connsiteY10" fmla="*/ 6857999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5917127 w 12192000"/>
              <a:gd name="connsiteY6" fmla="*/ 0 h 6857999"/>
              <a:gd name="connsiteX7" fmla="*/ 12192000 w 12192000"/>
              <a:gd name="connsiteY7" fmla="*/ 0 h 6857999"/>
              <a:gd name="connsiteX8" fmla="*/ 12192000 w 12192000"/>
              <a:gd name="connsiteY8" fmla="*/ 6857999 h 6857999"/>
              <a:gd name="connsiteX9" fmla="*/ 0 w 12192000"/>
              <a:gd name="connsiteY9" fmla="*/ 6857999 h 6857999"/>
              <a:gd name="connsiteX10" fmla="*/ 0 w 12192000"/>
              <a:gd name="connsiteY10"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0 h 6857999"/>
              <a:gd name="connsiteX7" fmla="*/ 12192000 w 12192000"/>
              <a:gd name="connsiteY7" fmla="*/ 6857999 h 6857999"/>
              <a:gd name="connsiteX8" fmla="*/ 0 w 12192000"/>
              <a:gd name="connsiteY8" fmla="*/ 6857999 h 6857999"/>
              <a:gd name="connsiteX9" fmla="*/ 0 w 12192000"/>
              <a:gd name="connsiteY9"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6857999 h 6857999"/>
              <a:gd name="connsiteX7" fmla="*/ 0 w 12192000"/>
              <a:gd name="connsiteY7" fmla="*/ 6857999 h 6857999"/>
              <a:gd name="connsiteX8" fmla="*/ 0 w 12192000"/>
              <a:gd name="connsiteY8" fmla="*/ 0 h 6857999"/>
              <a:gd name="connsiteX0" fmla="*/ 0 w 12382010"/>
              <a:gd name="connsiteY0" fmla="*/ 0 h 6857999"/>
              <a:gd name="connsiteX1" fmla="*/ 4786422 w 12382010"/>
              <a:gd name="connsiteY1" fmla="*/ 0 h 6857999"/>
              <a:gd name="connsiteX2" fmla="*/ 7050305 w 12382010"/>
              <a:gd name="connsiteY2" fmla="*/ 2025630 h 6857999"/>
              <a:gd name="connsiteX3" fmla="*/ 1830747 w 12382010"/>
              <a:gd name="connsiteY3" fmla="*/ 6856286 h 6857999"/>
              <a:gd name="connsiteX4" fmla="*/ 7050400 w 12382010"/>
              <a:gd name="connsiteY4" fmla="*/ 2025542 h 6857999"/>
              <a:gd name="connsiteX5" fmla="*/ 12192000 w 12382010"/>
              <a:gd name="connsiteY5" fmla="*/ 6857999 h 6857999"/>
              <a:gd name="connsiteX6" fmla="*/ 0 w 12382010"/>
              <a:gd name="connsiteY6" fmla="*/ 6857999 h 6857999"/>
              <a:gd name="connsiteX7" fmla="*/ 0 w 12382010"/>
              <a:gd name="connsiteY7"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12192000 w 12192000"/>
              <a:gd name="connsiteY4" fmla="*/ 6857999 h 6857999"/>
              <a:gd name="connsiteX5" fmla="*/ 0 w 12192000"/>
              <a:gd name="connsiteY5" fmla="*/ 6857999 h 6857999"/>
              <a:gd name="connsiteX6" fmla="*/ 0 w 12192000"/>
              <a:gd name="connsiteY6" fmla="*/ 0 h 6857999"/>
              <a:gd name="connsiteX0" fmla="*/ 0 w 7050305"/>
              <a:gd name="connsiteY0" fmla="*/ 0 h 6857999"/>
              <a:gd name="connsiteX1" fmla="*/ 4786422 w 7050305"/>
              <a:gd name="connsiteY1" fmla="*/ 0 h 6857999"/>
              <a:gd name="connsiteX2" fmla="*/ 7050305 w 7050305"/>
              <a:gd name="connsiteY2" fmla="*/ 2025630 h 6857999"/>
              <a:gd name="connsiteX3" fmla="*/ 1830747 w 7050305"/>
              <a:gd name="connsiteY3" fmla="*/ 6856286 h 6857999"/>
              <a:gd name="connsiteX4" fmla="*/ 0 w 7050305"/>
              <a:gd name="connsiteY4" fmla="*/ 6857999 h 6857999"/>
              <a:gd name="connsiteX5" fmla="*/ 0 w 7050305"/>
              <a:gd name="connsiteY5"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50305" h="6857999">
                <a:moveTo>
                  <a:pt x="0" y="0"/>
                </a:moveTo>
                <a:lnTo>
                  <a:pt x="4786422" y="0"/>
                </a:lnTo>
                <a:lnTo>
                  <a:pt x="7050305" y="2025630"/>
                </a:lnTo>
                <a:lnTo>
                  <a:pt x="1830747" y="6856286"/>
                </a:lnTo>
                <a:lnTo>
                  <a:pt x="0" y="6857999"/>
                </a:lnTo>
                <a:lnTo>
                  <a:pt x="0" y="0"/>
                </a:lnTo>
                <a:close/>
              </a:path>
            </a:pathLst>
          </a:custGeom>
          <a:solidFill>
            <a:srgbClr val="ECECEB"/>
          </a:solidFill>
        </p:spPr>
        <p:txBody>
          <a:bodyPr wrap="square" lIns="457200" rIns="2743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77643678-0F5B-564C-A597-241F698EF6B4}" type="datetime1">
              <a:rPr lang="en-US" smtClean="0"/>
              <a:pPr/>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7448603" y="1536250"/>
            <a:ext cx="4297680" cy="1107996"/>
          </a:xfrm>
        </p:spPr>
        <p:txBody>
          <a:bodyPr wrap="square" anchor="ctr">
            <a:spAutoFit/>
          </a:bodyPr>
          <a:lstStyle>
            <a:lvl1pPr>
              <a:defRPr sz="4000">
                <a:solidFill>
                  <a:schemeClr val="tx1"/>
                </a:solidFill>
              </a:defRPr>
            </a:lvl1pPr>
          </a:lstStyle>
          <a:p>
            <a:r>
              <a:rPr lang="en-US" dirty="0"/>
              <a:t>Click to add divider title</a:t>
            </a:r>
          </a:p>
        </p:txBody>
      </p:sp>
    </p:spTree>
    <p:extLst>
      <p:ext uri="{BB962C8B-B14F-4D97-AF65-F5344CB8AC3E}">
        <p14:creationId xmlns:p14="http://schemas.microsoft.com/office/powerpoint/2010/main" val="227114782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Cover 1">
    <p:bg bwMode="auto">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8B373-B954-E6CF-C9C8-9AC20DDB2431}"/>
              </a:ext>
            </a:extLst>
          </p:cNvPr>
          <p:cNvSpPr>
            <a:spLocks noGrp="1"/>
          </p:cNvSpPr>
          <p:nvPr>
            <p:ph type="ctrTitle" hasCustomPrompt="1"/>
          </p:nvPr>
        </p:nvSpPr>
        <p:spPr bwMode="white">
          <a:xfrm>
            <a:off x="1005839" y="2936367"/>
            <a:ext cx="4023360" cy="997196"/>
          </a:xfrm>
        </p:spPr>
        <p:txBody>
          <a:bodyPr anchor="b"/>
          <a:lstStyle>
            <a:lvl1pPr algn="l">
              <a:defRPr sz="3600" b="1"/>
            </a:lvl1pPr>
          </a:lstStyle>
          <a:p>
            <a:r>
              <a:rPr lang="en-US" dirty="0"/>
              <a:t>Click to add title Arial 36pt bold</a:t>
            </a:r>
          </a:p>
        </p:txBody>
      </p:sp>
      <p:sp>
        <p:nvSpPr>
          <p:cNvPr id="3" name="Subtitle 2">
            <a:extLst>
              <a:ext uri="{FF2B5EF4-FFF2-40B4-BE49-F238E27FC236}">
                <a16:creationId xmlns:a16="http://schemas.microsoft.com/office/drawing/2014/main" id="{0C972F9C-09A7-DBD8-2D67-0D748097DF24}"/>
              </a:ext>
            </a:extLst>
          </p:cNvPr>
          <p:cNvSpPr>
            <a:spLocks noGrp="1"/>
          </p:cNvSpPr>
          <p:nvPr>
            <p:ph type="subTitle" idx="1" hasCustomPrompt="1"/>
          </p:nvPr>
        </p:nvSpPr>
        <p:spPr bwMode="white">
          <a:xfrm>
            <a:off x="1005839" y="4187952"/>
            <a:ext cx="4023360" cy="332399"/>
          </a:xfrm>
        </p:spPr>
        <p:txBody>
          <a:bodyPr>
            <a:spAutoFit/>
          </a:bodyPr>
          <a:lstStyle>
            <a:lvl1pPr marL="0" indent="0" algn="l">
              <a:lnSpc>
                <a:spcPct val="90000"/>
              </a:lnSpc>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6" name="Text Placeholder 15">
            <a:extLst>
              <a:ext uri="{FF2B5EF4-FFF2-40B4-BE49-F238E27FC236}">
                <a16:creationId xmlns:a16="http://schemas.microsoft.com/office/drawing/2014/main" id="{368BAD18-89D3-751D-5AD5-9D192969E4B8}"/>
              </a:ext>
            </a:extLst>
          </p:cNvPr>
          <p:cNvSpPr>
            <a:spLocks noGrp="1"/>
          </p:cNvSpPr>
          <p:nvPr>
            <p:ph type="body" sz="quarter" idx="13" hasCustomPrompt="1"/>
          </p:nvPr>
        </p:nvSpPr>
        <p:spPr bwMode="white">
          <a:xfrm>
            <a:off x="1005840" y="5221923"/>
            <a:ext cx="4023360" cy="187359"/>
          </a:xfrm>
        </p:spPr>
        <p:txBody>
          <a:bodyPr>
            <a:spAutoFit/>
          </a:bodyPr>
          <a:lstStyle>
            <a:lvl1pPr marL="0" indent="0">
              <a:buNone/>
              <a:defRPr sz="1200"/>
            </a:lvl1pPr>
          </a:lstStyle>
          <a:p>
            <a:pPr lvl="0"/>
            <a:r>
              <a:rPr lang="en-US" dirty="0"/>
              <a:t>Click to add date</a:t>
            </a:r>
          </a:p>
        </p:txBody>
      </p:sp>
      <p:pic>
        <p:nvPicPr>
          <p:cNvPr id="5" name="Cognizant Logo_rgb_rev_2023">
            <a:extLst>
              <a:ext uri="{FF2B5EF4-FFF2-40B4-BE49-F238E27FC236}">
                <a16:creationId xmlns:a16="http://schemas.microsoft.com/office/drawing/2014/main" id="{6D31EA89-5C1D-DE6B-0A5E-E426A85A669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7141" y="534665"/>
            <a:ext cx="1783080" cy="312988"/>
          </a:xfrm>
          <a:prstGeom prst="rect">
            <a:avLst/>
          </a:prstGeom>
        </p:spPr>
      </p:pic>
      <p:sp>
        <p:nvSpPr>
          <p:cNvPr id="4" name="Date Placeholder 3">
            <a:extLst>
              <a:ext uri="{FF2B5EF4-FFF2-40B4-BE49-F238E27FC236}">
                <a16:creationId xmlns:a16="http://schemas.microsoft.com/office/drawing/2014/main" id="{F704D708-80D4-E81A-396C-38F535D61CAA}"/>
              </a:ext>
            </a:extLst>
          </p:cNvPr>
          <p:cNvSpPr>
            <a:spLocks noGrp="1"/>
          </p:cNvSpPr>
          <p:nvPr>
            <p:ph type="dt" sz="half" idx="14"/>
          </p:nvPr>
        </p:nvSpPr>
        <p:spPr bwMode="white"/>
        <p:txBody>
          <a:bodyPr/>
          <a:lstStyle/>
          <a:p>
            <a:fld id="{286A2542-7993-A342-B210-6752144F2E92}" type="datetime1">
              <a:rPr lang="en-US" smtClean="0"/>
              <a:t>5/3/2025</a:t>
            </a:fld>
            <a:endParaRPr lang="en-US" dirty="0"/>
          </a:p>
        </p:txBody>
      </p:sp>
      <p:sp>
        <p:nvSpPr>
          <p:cNvPr id="6" name="Footer Placeholder 5">
            <a:extLst>
              <a:ext uri="{FF2B5EF4-FFF2-40B4-BE49-F238E27FC236}">
                <a16:creationId xmlns:a16="http://schemas.microsoft.com/office/drawing/2014/main" id="{A7F602FB-08B6-9224-2ED9-82E1EB902A97}"/>
              </a:ext>
            </a:extLst>
          </p:cNvPr>
          <p:cNvSpPr>
            <a:spLocks noGrp="1"/>
          </p:cNvSpPr>
          <p:nvPr>
            <p:ph type="ftr" sz="quarter" idx="15"/>
          </p:nvPr>
        </p:nvSpPr>
        <p:spPr bwMode="white">
          <a:xfrm>
            <a:off x="1005840" y="6400800"/>
            <a:ext cx="1371600" cy="228600"/>
          </a:xfrm>
        </p:spPr>
        <p:txBody>
          <a:bodyPr/>
          <a:lstStyle/>
          <a:p>
            <a:r>
              <a:rPr lang="en-US" dirty="0"/>
              <a:t>© 2024 Cognizant | Private</a:t>
            </a:r>
          </a:p>
        </p:txBody>
      </p:sp>
      <p:sp>
        <p:nvSpPr>
          <p:cNvPr id="12" name="Slide Number Placeholder 11">
            <a:extLst>
              <a:ext uri="{FF2B5EF4-FFF2-40B4-BE49-F238E27FC236}">
                <a16:creationId xmlns:a16="http://schemas.microsoft.com/office/drawing/2014/main" id="{C08A7654-3A43-87A9-ABBA-350B88EB467E}"/>
              </a:ext>
            </a:extLst>
          </p:cNvPr>
          <p:cNvSpPr>
            <a:spLocks noGrp="1"/>
          </p:cNvSpPr>
          <p:nvPr>
            <p:ph type="sldNum" sz="quarter" idx="16"/>
          </p:nvPr>
        </p:nvSpPr>
        <p:spPr bwMode="white"/>
        <p:txBody>
          <a:bodyPr/>
          <a:lstStyle/>
          <a:p>
            <a:fld id="{38826FC0-333C-E549-9FA3-0EE43DF298A3}" type="slidenum">
              <a:rPr lang="en-US" smtClean="0"/>
              <a:pPr/>
              <a:t>‹#›</a:t>
            </a:fld>
            <a:endParaRPr lang="en-US" dirty="0"/>
          </a:p>
        </p:txBody>
      </p:sp>
      <p:pic>
        <p:nvPicPr>
          <p:cNvPr id="14" name="Picture 13">
            <a:extLst>
              <a:ext uri="{FF2B5EF4-FFF2-40B4-BE49-F238E27FC236}">
                <a16:creationId xmlns:a16="http://schemas.microsoft.com/office/drawing/2014/main" id="{D0F03245-CDE7-48AA-BD1B-F0D6935521F6}"/>
              </a:ext>
            </a:extLst>
          </p:cNvPr>
          <p:cNvPicPr>
            <a:picLocks noChangeAspect="1"/>
          </p:cNvPicPr>
          <p:nvPr/>
        </p:nvPicPr>
        <p:blipFill rotWithShape="1">
          <a:blip r:embed="rId4">
            <a:alphaModFix/>
          </a:blip>
          <a:srcRect l="-2" r="-9" b="23"/>
          <a:stretch/>
        </p:blipFill>
        <p:spPr>
          <a:xfrm>
            <a:off x="5221960" y="-2"/>
            <a:ext cx="6970040" cy="6858002"/>
          </a:xfrm>
          <a:prstGeom prst="rect">
            <a:avLst/>
          </a:prstGeom>
        </p:spPr>
      </p:pic>
    </p:spTree>
    <p:extLst>
      <p:ext uri="{BB962C8B-B14F-4D97-AF65-F5344CB8AC3E}">
        <p14:creationId xmlns:p14="http://schemas.microsoft.com/office/powerpoint/2010/main" val="8384312"/>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5 - gradient 1">
    <p:bg>
      <p:bgRef idx="1001">
        <a:schemeClr val="bg1"/>
      </p:bgRef>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A000023D-E955-5182-3282-0810B76F4603}"/>
              </a:ext>
            </a:extLst>
          </p:cNvPr>
          <p:cNvPicPr>
            <a:picLocks noChangeAspect="1"/>
          </p:cNvPicPr>
          <p:nvPr userDrawn="1"/>
        </p:nvPicPr>
        <p:blipFill>
          <a:blip r:embed="rId2"/>
          <a:stretch>
            <a:fillRect/>
          </a:stretch>
        </p:blipFill>
        <p:spPr>
          <a:xfrm>
            <a:off x="0" y="0"/>
            <a:ext cx="8749885" cy="6400800"/>
          </a:xfrm>
          <a:prstGeom prst="rect">
            <a:avLst/>
          </a:prstGeom>
        </p:spPr>
      </p:pic>
      <p:sp>
        <p:nvSpPr>
          <p:cNvPr id="43" name="Picture Placeholder 42">
            <a:extLst>
              <a:ext uri="{FF2B5EF4-FFF2-40B4-BE49-F238E27FC236}">
                <a16:creationId xmlns:a16="http://schemas.microsoft.com/office/drawing/2014/main" id="{EC842FEB-95BB-4FB4-3FA3-1E474B85B1F9}"/>
              </a:ext>
            </a:extLst>
          </p:cNvPr>
          <p:cNvSpPr>
            <a:spLocks noGrp="1"/>
          </p:cNvSpPr>
          <p:nvPr>
            <p:ph type="pic" sz="quarter" idx="22" hasCustomPrompt="1"/>
          </p:nvPr>
        </p:nvSpPr>
        <p:spPr>
          <a:xfrm>
            <a:off x="0" y="0"/>
            <a:ext cx="5706399" cy="6401387"/>
          </a:xfrm>
          <a:custGeom>
            <a:avLst/>
            <a:gdLst>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2377440 w 5706399"/>
              <a:gd name="connsiteY13" fmla="*/ 319372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5706399 w 5706399"/>
              <a:gd name="connsiteY13"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936746 h 6392243"/>
              <a:gd name="connsiteX10" fmla="*/ 0 w 5706399"/>
              <a:gd name="connsiteY10" fmla="*/ 1 h 6392243"/>
              <a:gd name="connsiteX11" fmla="*/ 2377440 w 5706399"/>
              <a:gd name="connsiteY11" fmla="*/ 1 h 6392243"/>
              <a:gd name="connsiteX12" fmla="*/ 5706399 w 5706399"/>
              <a:gd name="connsiteY12"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2377440 w 5706399"/>
              <a:gd name="connsiteY10" fmla="*/ 1 h 6392243"/>
              <a:gd name="connsiteX11" fmla="*/ 5706399 w 5706399"/>
              <a:gd name="connsiteY11"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5706399 w 5706399"/>
              <a:gd name="connsiteY10" fmla="*/ 0 h 639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6399" h="6392243">
                <a:moveTo>
                  <a:pt x="2035486" y="6392186"/>
                </a:moveTo>
                <a:lnTo>
                  <a:pt x="2035518" y="6392243"/>
                </a:lnTo>
                <a:cubicBezTo>
                  <a:pt x="2035502" y="6392229"/>
                  <a:pt x="2035487" y="6392215"/>
                  <a:pt x="2035471" y="6392201"/>
                </a:cubicBezTo>
                <a:lnTo>
                  <a:pt x="2035426" y="6392243"/>
                </a:lnTo>
                <a:cubicBezTo>
                  <a:pt x="2035436" y="6392226"/>
                  <a:pt x="2035446" y="6392210"/>
                  <a:pt x="2035456" y="6392193"/>
                </a:cubicBezTo>
                <a:cubicBezTo>
                  <a:pt x="2035466" y="6392191"/>
                  <a:pt x="2035476" y="6392188"/>
                  <a:pt x="2035486" y="6392186"/>
                </a:cubicBezTo>
                <a:close/>
                <a:moveTo>
                  <a:pt x="5706399" y="0"/>
                </a:moveTo>
                <a:lnTo>
                  <a:pt x="2035473" y="6392162"/>
                </a:lnTo>
                <a:lnTo>
                  <a:pt x="0" y="2725968"/>
                </a:lnTo>
                <a:lnTo>
                  <a:pt x="0" y="1"/>
                </a:lnTo>
                <a:lnTo>
                  <a:pt x="5706399" y="0"/>
                </a:lnTo>
                <a:close/>
              </a:path>
            </a:pathLst>
          </a:custGeom>
          <a:solidFill>
            <a:srgbClr val="ECECEB"/>
          </a:solidFill>
        </p:spPr>
        <p:txBody>
          <a:bodyPr wrap="square" rIns="7315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black"/>
        <p:txBody>
          <a:bodyPr/>
          <a:lstStyle/>
          <a:p>
            <a:fld id="{77643678-0F5B-564C-A597-241F698EF6B4}"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black">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black"/>
        <p:txBody>
          <a:bodyPr/>
          <a:lstStyle/>
          <a:p>
            <a:fld id="{38826FC0-333C-E549-9FA3-0EE43DF298A3}" type="slidenum">
              <a:rPr lang="en-US" smtClean="0"/>
              <a:pPr/>
              <a:t>‹#›</a:t>
            </a:fld>
            <a:endParaRPr lang="en-US" dirty="0"/>
          </a:p>
        </p:txBody>
      </p:sp>
      <p:sp>
        <p:nvSpPr>
          <p:cNvPr id="44" name="Title 43">
            <a:extLst>
              <a:ext uri="{FF2B5EF4-FFF2-40B4-BE49-F238E27FC236}">
                <a16:creationId xmlns:a16="http://schemas.microsoft.com/office/drawing/2014/main" id="{B01F0658-A406-0A81-8740-42D0296493A0}"/>
              </a:ext>
            </a:extLst>
          </p:cNvPr>
          <p:cNvSpPr>
            <a:spLocks noGrp="1"/>
          </p:cNvSpPr>
          <p:nvPr>
            <p:ph type="title" hasCustomPrompt="1"/>
          </p:nvPr>
        </p:nvSpPr>
        <p:spPr>
          <a:xfrm>
            <a:off x="6107207" y="3429001"/>
            <a:ext cx="5627594" cy="1107996"/>
          </a:xfrm>
        </p:spPr>
        <p:txBody>
          <a:bodyPr>
            <a:spAutoFit/>
          </a:bodyPr>
          <a:lstStyle>
            <a:lvl1pPr>
              <a:defRPr sz="4000"/>
            </a:lvl1pPr>
          </a:lstStyle>
          <a:p>
            <a:r>
              <a:rPr lang="en-US" dirty="0"/>
              <a:t>Click to edit </a:t>
            </a:r>
            <a:br>
              <a:rPr lang="en-US" dirty="0"/>
            </a:br>
            <a:r>
              <a:rPr lang="en-US" dirty="0"/>
              <a:t>divider title</a:t>
            </a:r>
          </a:p>
        </p:txBody>
      </p:sp>
    </p:spTree>
    <p:extLst>
      <p:ext uri="{BB962C8B-B14F-4D97-AF65-F5344CB8AC3E}">
        <p14:creationId xmlns:p14="http://schemas.microsoft.com/office/powerpoint/2010/main" val="2026314163"/>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vider 5 - gradient 2">
    <p:bg>
      <p:bgRef idx="1001">
        <a:schemeClr val="bg1"/>
      </p:bgRef>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2409E97D-0361-7DD7-5A21-A33316BCCCD6}"/>
              </a:ext>
            </a:extLst>
          </p:cNvPr>
          <p:cNvPicPr>
            <a:picLocks noChangeAspect="1"/>
          </p:cNvPicPr>
          <p:nvPr userDrawn="1"/>
        </p:nvPicPr>
        <p:blipFill>
          <a:blip r:embed="rId2"/>
          <a:stretch>
            <a:fillRect/>
          </a:stretch>
        </p:blipFill>
        <p:spPr>
          <a:xfrm>
            <a:off x="0" y="0"/>
            <a:ext cx="8749885" cy="6400800"/>
          </a:xfrm>
          <a:prstGeom prst="rect">
            <a:avLst/>
          </a:prstGeom>
        </p:spPr>
      </p:pic>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black"/>
        <p:txBody>
          <a:bodyPr/>
          <a:lstStyle/>
          <a:p>
            <a:fld id="{77643678-0F5B-564C-A597-241F698EF6B4}"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black">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black"/>
        <p:txBody>
          <a:bodyPr/>
          <a:lstStyle/>
          <a:p>
            <a:fld id="{38826FC0-333C-E549-9FA3-0EE43DF298A3}" type="slidenum">
              <a:rPr lang="en-US" smtClean="0"/>
              <a:pPr/>
              <a:t>‹#›</a:t>
            </a:fld>
            <a:endParaRPr lang="en-US" dirty="0"/>
          </a:p>
        </p:txBody>
      </p:sp>
      <p:sp>
        <p:nvSpPr>
          <p:cNvPr id="2" name="Picture Placeholder 1">
            <a:extLst>
              <a:ext uri="{FF2B5EF4-FFF2-40B4-BE49-F238E27FC236}">
                <a16:creationId xmlns:a16="http://schemas.microsoft.com/office/drawing/2014/main" id="{C783E89B-070C-A8F7-620B-402672D863BE}"/>
              </a:ext>
            </a:extLst>
          </p:cNvPr>
          <p:cNvSpPr>
            <a:spLocks noGrp="1"/>
          </p:cNvSpPr>
          <p:nvPr>
            <p:ph type="pic" sz="quarter" idx="22" hasCustomPrompt="1"/>
          </p:nvPr>
        </p:nvSpPr>
        <p:spPr>
          <a:xfrm>
            <a:off x="0" y="0"/>
            <a:ext cx="5706399" cy="6401387"/>
          </a:xfrm>
          <a:custGeom>
            <a:avLst/>
            <a:gdLst>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2377440 w 5706399"/>
              <a:gd name="connsiteY13" fmla="*/ 319372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5706399 w 5706399"/>
              <a:gd name="connsiteY13"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936746 h 6392243"/>
              <a:gd name="connsiteX10" fmla="*/ 0 w 5706399"/>
              <a:gd name="connsiteY10" fmla="*/ 1 h 6392243"/>
              <a:gd name="connsiteX11" fmla="*/ 2377440 w 5706399"/>
              <a:gd name="connsiteY11" fmla="*/ 1 h 6392243"/>
              <a:gd name="connsiteX12" fmla="*/ 5706399 w 5706399"/>
              <a:gd name="connsiteY12"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2377440 w 5706399"/>
              <a:gd name="connsiteY10" fmla="*/ 1 h 6392243"/>
              <a:gd name="connsiteX11" fmla="*/ 5706399 w 5706399"/>
              <a:gd name="connsiteY11"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5706399 w 5706399"/>
              <a:gd name="connsiteY10" fmla="*/ 0 h 639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6399" h="6392243">
                <a:moveTo>
                  <a:pt x="2035486" y="6392186"/>
                </a:moveTo>
                <a:lnTo>
                  <a:pt x="2035518" y="6392243"/>
                </a:lnTo>
                <a:cubicBezTo>
                  <a:pt x="2035502" y="6392229"/>
                  <a:pt x="2035487" y="6392215"/>
                  <a:pt x="2035471" y="6392201"/>
                </a:cubicBezTo>
                <a:lnTo>
                  <a:pt x="2035426" y="6392243"/>
                </a:lnTo>
                <a:cubicBezTo>
                  <a:pt x="2035436" y="6392226"/>
                  <a:pt x="2035446" y="6392210"/>
                  <a:pt x="2035456" y="6392193"/>
                </a:cubicBezTo>
                <a:cubicBezTo>
                  <a:pt x="2035466" y="6392191"/>
                  <a:pt x="2035476" y="6392188"/>
                  <a:pt x="2035486" y="6392186"/>
                </a:cubicBezTo>
                <a:close/>
                <a:moveTo>
                  <a:pt x="5706399" y="0"/>
                </a:moveTo>
                <a:lnTo>
                  <a:pt x="2035473" y="6392162"/>
                </a:lnTo>
                <a:lnTo>
                  <a:pt x="0" y="2725968"/>
                </a:lnTo>
                <a:lnTo>
                  <a:pt x="0" y="1"/>
                </a:lnTo>
                <a:lnTo>
                  <a:pt x="5706399" y="0"/>
                </a:lnTo>
                <a:close/>
              </a:path>
            </a:pathLst>
          </a:custGeom>
          <a:solidFill>
            <a:srgbClr val="ECECEB"/>
          </a:solidFill>
        </p:spPr>
        <p:txBody>
          <a:bodyPr wrap="square" rIns="7315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3" name="Title 43">
            <a:extLst>
              <a:ext uri="{FF2B5EF4-FFF2-40B4-BE49-F238E27FC236}">
                <a16:creationId xmlns:a16="http://schemas.microsoft.com/office/drawing/2014/main" id="{6F701354-590A-2F87-01D8-E966A92E9AC2}"/>
              </a:ext>
            </a:extLst>
          </p:cNvPr>
          <p:cNvSpPr>
            <a:spLocks noGrp="1"/>
          </p:cNvSpPr>
          <p:nvPr>
            <p:ph type="title" hasCustomPrompt="1"/>
          </p:nvPr>
        </p:nvSpPr>
        <p:spPr>
          <a:xfrm>
            <a:off x="6107207" y="3429001"/>
            <a:ext cx="5627594" cy="1107996"/>
          </a:xfrm>
        </p:spPr>
        <p:txBody>
          <a:bodyPr>
            <a:spAutoFit/>
          </a:bodyPr>
          <a:lstStyle>
            <a:lvl1pPr>
              <a:defRPr sz="4000"/>
            </a:lvl1pPr>
          </a:lstStyle>
          <a:p>
            <a:r>
              <a:rPr lang="en-US" dirty="0"/>
              <a:t>Click to edit </a:t>
            </a:r>
            <a:br>
              <a:rPr lang="en-US" dirty="0"/>
            </a:br>
            <a:r>
              <a:rPr lang="en-US" dirty="0"/>
              <a:t>divider title</a:t>
            </a:r>
          </a:p>
        </p:txBody>
      </p:sp>
    </p:spTree>
    <p:extLst>
      <p:ext uri="{BB962C8B-B14F-4D97-AF65-F5344CB8AC3E}">
        <p14:creationId xmlns:p14="http://schemas.microsoft.com/office/powerpoint/2010/main" val="1429952451"/>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vider 5 - gradient 3">
    <p:bg>
      <p:bgRef idx="1001">
        <a:schemeClr val="bg1"/>
      </p:bgRef>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4C4F196-D7A9-ED2E-C141-813614D36A3A}"/>
              </a:ext>
            </a:extLst>
          </p:cNvPr>
          <p:cNvPicPr>
            <a:picLocks noChangeAspect="1"/>
          </p:cNvPicPr>
          <p:nvPr userDrawn="1"/>
        </p:nvPicPr>
        <p:blipFill>
          <a:blip r:embed="rId2"/>
          <a:stretch>
            <a:fillRect/>
          </a:stretch>
        </p:blipFill>
        <p:spPr>
          <a:xfrm>
            <a:off x="0" y="0"/>
            <a:ext cx="8749885" cy="6400800"/>
          </a:xfrm>
          <a:prstGeom prst="rect">
            <a:avLst/>
          </a:prstGeom>
        </p:spPr>
      </p:pic>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black"/>
        <p:txBody>
          <a:bodyPr/>
          <a:lstStyle/>
          <a:p>
            <a:fld id="{77643678-0F5B-564C-A597-241F698EF6B4}"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black">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black"/>
        <p:txBody>
          <a:bodyPr/>
          <a:lstStyle/>
          <a:p>
            <a:fld id="{38826FC0-333C-E549-9FA3-0EE43DF298A3}" type="slidenum">
              <a:rPr lang="en-US" smtClean="0"/>
              <a:pPr/>
              <a:t>‹#›</a:t>
            </a:fld>
            <a:endParaRPr lang="en-US" dirty="0"/>
          </a:p>
        </p:txBody>
      </p:sp>
      <p:sp>
        <p:nvSpPr>
          <p:cNvPr id="2" name="Picture Placeholder 1">
            <a:extLst>
              <a:ext uri="{FF2B5EF4-FFF2-40B4-BE49-F238E27FC236}">
                <a16:creationId xmlns:a16="http://schemas.microsoft.com/office/drawing/2014/main" id="{4C31AD8D-BE37-52EE-F12C-2DD4458EFD1C}"/>
              </a:ext>
            </a:extLst>
          </p:cNvPr>
          <p:cNvSpPr>
            <a:spLocks noGrp="1"/>
          </p:cNvSpPr>
          <p:nvPr>
            <p:ph type="pic" sz="quarter" idx="22" hasCustomPrompt="1"/>
          </p:nvPr>
        </p:nvSpPr>
        <p:spPr>
          <a:xfrm>
            <a:off x="0" y="0"/>
            <a:ext cx="5706399" cy="6401387"/>
          </a:xfrm>
          <a:custGeom>
            <a:avLst/>
            <a:gdLst>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2377440 w 5706399"/>
              <a:gd name="connsiteY13" fmla="*/ 319372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5706399 w 5706399"/>
              <a:gd name="connsiteY13"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936746 h 6392243"/>
              <a:gd name="connsiteX10" fmla="*/ 0 w 5706399"/>
              <a:gd name="connsiteY10" fmla="*/ 1 h 6392243"/>
              <a:gd name="connsiteX11" fmla="*/ 2377440 w 5706399"/>
              <a:gd name="connsiteY11" fmla="*/ 1 h 6392243"/>
              <a:gd name="connsiteX12" fmla="*/ 5706399 w 5706399"/>
              <a:gd name="connsiteY12"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2377440 w 5706399"/>
              <a:gd name="connsiteY10" fmla="*/ 1 h 6392243"/>
              <a:gd name="connsiteX11" fmla="*/ 5706399 w 5706399"/>
              <a:gd name="connsiteY11"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5706399 w 5706399"/>
              <a:gd name="connsiteY10" fmla="*/ 0 h 639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6399" h="6392243">
                <a:moveTo>
                  <a:pt x="2035486" y="6392186"/>
                </a:moveTo>
                <a:lnTo>
                  <a:pt x="2035518" y="6392243"/>
                </a:lnTo>
                <a:cubicBezTo>
                  <a:pt x="2035502" y="6392229"/>
                  <a:pt x="2035487" y="6392215"/>
                  <a:pt x="2035471" y="6392201"/>
                </a:cubicBezTo>
                <a:lnTo>
                  <a:pt x="2035426" y="6392243"/>
                </a:lnTo>
                <a:cubicBezTo>
                  <a:pt x="2035436" y="6392226"/>
                  <a:pt x="2035446" y="6392210"/>
                  <a:pt x="2035456" y="6392193"/>
                </a:cubicBezTo>
                <a:cubicBezTo>
                  <a:pt x="2035466" y="6392191"/>
                  <a:pt x="2035476" y="6392188"/>
                  <a:pt x="2035486" y="6392186"/>
                </a:cubicBezTo>
                <a:close/>
                <a:moveTo>
                  <a:pt x="5706399" y="0"/>
                </a:moveTo>
                <a:lnTo>
                  <a:pt x="2035473" y="6392162"/>
                </a:lnTo>
                <a:lnTo>
                  <a:pt x="0" y="2725968"/>
                </a:lnTo>
                <a:lnTo>
                  <a:pt x="0" y="1"/>
                </a:lnTo>
                <a:lnTo>
                  <a:pt x="5706399" y="0"/>
                </a:lnTo>
                <a:close/>
              </a:path>
            </a:pathLst>
          </a:custGeom>
          <a:solidFill>
            <a:srgbClr val="ECECEB"/>
          </a:solidFill>
        </p:spPr>
        <p:txBody>
          <a:bodyPr wrap="square" rIns="7315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3" name="Title 43">
            <a:extLst>
              <a:ext uri="{FF2B5EF4-FFF2-40B4-BE49-F238E27FC236}">
                <a16:creationId xmlns:a16="http://schemas.microsoft.com/office/drawing/2014/main" id="{142A0D92-C0EF-2935-ECF6-3D38467DA7E3}"/>
              </a:ext>
            </a:extLst>
          </p:cNvPr>
          <p:cNvSpPr>
            <a:spLocks noGrp="1"/>
          </p:cNvSpPr>
          <p:nvPr>
            <p:ph type="title" hasCustomPrompt="1"/>
          </p:nvPr>
        </p:nvSpPr>
        <p:spPr>
          <a:xfrm>
            <a:off x="6107207" y="3429001"/>
            <a:ext cx="5627594" cy="1107996"/>
          </a:xfrm>
        </p:spPr>
        <p:txBody>
          <a:bodyPr>
            <a:spAutoFit/>
          </a:bodyPr>
          <a:lstStyle>
            <a:lvl1pPr>
              <a:defRPr sz="4000"/>
            </a:lvl1pPr>
          </a:lstStyle>
          <a:p>
            <a:r>
              <a:rPr lang="en-US" dirty="0"/>
              <a:t>Click to edit </a:t>
            </a:r>
            <a:br>
              <a:rPr lang="en-US" dirty="0"/>
            </a:br>
            <a:r>
              <a:rPr lang="en-US" dirty="0"/>
              <a:t>divider title</a:t>
            </a:r>
          </a:p>
        </p:txBody>
      </p:sp>
    </p:spTree>
    <p:extLst>
      <p:ext uri="{BB962C8B-B14F-4D97-AF65-F5344CB8AC3E}">
        <p14:creationId xmlns:p14="http://schemas.microsoft.com/office/powerpoint/2010/main" val="3167360719"/>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ONTENT">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951966" y="2407183"/>
            <a:ext cx="10288073"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CONTENT</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984837384"/>
      </p:ext>
    </p:extLst>
  </p:cSld>
  <p:clrMapOvr>
    <a:overrideClrMapping bg1="dk1" tx1="lt1" bg2="dk2" tx2="lt2" accent1="accent1" accent2="accent2" accent3="accent3" accent4="accent4" accent5="accent5" accent6="accent6" hlink="hlink" folHlink="folHlink"/>
  </p:clrMapOvr>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9" name="Date Placeholder 8">
            <a:extLst>
              <a:ext uri="{FF2B5EF4-FFF2-40B4-BE49-F238E27FC236}">
                <a16:creationId xmlns:a16="http://schemas.microsoft.com/office/drawing/2014/main" id="{3DA6F676-1432-9BD5-293D-3B121AF2F0B9}"/>
              </a:ext>
            </a:extLst>
          </p:cNvPr>
          <p:cNvSpPr>
            <a:spLocks noGrp="1"/>
          </p:cNvSpPr>
          <p:nvPr>
            <p:ph type="dt" sz="half" idx="10"/>
          </p:nvPr>
        </p:nvSpPr>
        <p:spPr/>
        <p:txBody>
          <a:bodyPr/>
          <a:lstStyle/>
          <a:p>
            <a:fld id="{BB14CF30-9A72-6841-BB42-CFA3EC5EE1FA}" type="datetime1">
              <a:rPr lang="en-US" smtClean="0"/>
              <a:t>5/3/2025</a:t>
            </a:fld>
            <a:endParaRPr lang="en-US" dirty="0"/>
          </a:p>
        </p:txBody>
      </p:sp>
      <p:sp>
        <p:nvSpPr>
          <p:cNvPr id="10" name="Footer Placeholder 9">
            <a:extLst>
              <a:ext uri="{FF2B5EF4-FFF2-40B4-BE49-F238E27FC236}">
                <a16:creationId xmlns:a16="http://schemas.microsoft.com/office/drawing/2014/main" id="{B0C8C277-B1F1-8DA5-6AF5-ACB3ECF2B2EC}"/>
              </a:ext>
            </a:extLst>
          </p:cNvPr>
          <p:cNvSpPr>
            <a:spLocks noGrp="1"/>
          </p:cNvSpPr>
          <p:nvPr>
            <p:ph type="ftr" sz="quarter" idx="11"/>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80F779E1-4E24-F611-3CF0-B2C64B13509B}"/>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1541436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uper head, sub head, footnote - Super head, sub head, footnote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457200" y="1447800"/>
            <a:ext cx="7518400" cy="42976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7">
            <a:extLst>
              <a:ext uri="{FF2B5EF4-FFF2-40B4-BE49-F238E27FC236}">
                <a16:creationId xmlns:a16="http://schemas.microsoft.com/office/drawing/2014/main" id="{EDCB0FDA-E923-182E-F7E1-D663EE4D60C4}"/>
              </a:ext>
            </a:extLst>
          </p:cNvPr>
          <p:cNvSpPr>
            <a:spLocks noGrp="1"/>
          </p:cNvSpPr>
          <p:nvPr>
            <p:ph type="body" sz="quarter" idx="14" hasCustomPrompt="1"/>
          </p:nvPr>
        </p:nvSpPr>
        <p:spPr>
          <a:xfrm>
            <a:off x="457200" y="228600"/>
            <a:ext cx="11277600" cy="163956"/>
          </a:xfrm>
        </p:spPr>
        <p:txBody>
          <a:bodyPr anchor="b">
            <a:spAutoFit/>
          </a:bodyPr>
          <a:lstStyle>
            <a:lvl1pPr marL="0" indent="0">
              <a:buNone/>
              <a:defRPr sz="1050">
                <a:solidFill>
                  <a:schemeClr val="accent2"/>
                </a:solidFill>
              </a:defRPr>
            </a:lvl1pPr>
          </a:lstStyle>
          <a:p>
            <a:pPr lvl="0"/>
            <a:r>
              <a:rPr lang="en-US"/>
              <a:t>Super head</a:t>
            </a:r>
          </a:p>
        </p:txBody>
      </p:sp>
      <p:sp>
        <p:nvSpPr>
          <p:cNvPr id="8" name="Text Placeholder 7">
            <a:extLst>
              <a:ext uri="{FF2B5EF4-FFF2-40B4-BE49-F238E27FC236}">
                <a16:creationId xmlns:a16="http://schemas.microsoft.com/office/drawing/2014/main" id="{8D4F1D73-B5B0-2DD9-9E22-084F619A1164}"/>
              </a:ext>
            </a:extLst>
          </p:cNvPr>
          <p:cNvSpPr>
            <a:spLocks noGrp="1"/>
          </p:cNvSpPr>
          <p:nvPr>
            <p:ph type="body" sz="quarter" idx="15" hasCustomPrompt="1"/>
          </p:nvPr>
        </p:nvSpPr>
        <p:spPr>
          <a:xfrm>
            <a:off x="457200" y="822960"/>
            <a:ext cx="11277600" cy="281039"/>
          </a:xfrm>
        </p:spPr>
        <p:txBody>
          <a:bodyPr anchor="t">
            <a:spAutoFit/>
          </a:bodyPr>
          <a:lstStyle>
            <a:lvl1pPr marL="0" indent="0">
              <a:lnSpc>
                <a:spcPct val="100000"/>
              </a:lnSpc>
              <a:buNone/>
              <a:defRPr sz="1800">
                <a:solidFill>
                  <a:schemeClr val="accent2"/>
                </a:solidFill>
              </a:defRPr>
            </a:lvl1pPr>
          </a:lstStyle>
          <a:p>
            <a:pPr lvl="0"/>
            <a:r>
              <a:rPr lang="en-US" dirty="0"/>
              <a:t>Subhead</a:t>
            </a:r>
          </a:p>
        </p:txBody>
      </p:sp>
      <p:sp>
        <p:nvSpPr>
          <p:cNvPr id="9" name="Text Placeholder 7">
            <a:extLst>
              <a:ext uri="{FF2B5EF4-FFF2-40B4-BE49-F238E27FC236}">
                <a16:creationId xmlns:a16="http://schemas.microsoft.com/office/drawing/2014/main" id="{8B225166-D739-CEC1-F817-8B08A1CA46F7}"/>
              </a:ext>
            </a:extLst>
          </p:cNvPr>
          <p:cNvSpPr>
            <a:spLocks noGrp="1"/>
          </p:cNvSpPr>
          <p:nvPr>
            <p:ph type="body" sz="quarter" idx="16" hasCustomPrompt="1"/>
          </p:nvPr>
        </p:nvSpPr>
        <p:spPr>
          <a:xfrm>
            <a:off x="457200" y="5947090"/>
            <a:ext cx="7518400" cy="124906"/>
          </a:xfrm>
        </p:spPr>
        <p:txBody>
          <a:bodyPr wrap="square" anchor="t" anchorCtr="0">
            <a:spAutoFit/>
          </a:bodyPr>
          <a:lstStyle>
            <a:lvl1pPr marL="0" indent="0">
              <a:buNone/>
              <a:defRPr sz="800">
                <a:solidFill>
                  <a:schemeClr val="accent6">
                    <a:lumMod val="50000"/>
                  </a:schemeClr>
                </a:solidFill>
              </a:defRPr>
            </a:lvl1pPr>
          </a:lstStyle>
          <a:p>
            <a:pPr lvl="0"/>
            <a:r>
              <a:rPr lang="en-US" dirty="0"/>
              <a:t>Insert source or footnote here</a:t>
            </a:r>
          </a:p>
        </p:txBody>
      </p:sp>
      <p:sp>
        <p:nvSpPr>
          <p:cNvPr id="10" name="Date Placeholder 9">
            <a:extLst>
              <a:ext uri="{FF2B5EF4-FFF2-40B4-BE49-F238E27FC236}">
                <a16:creationId xmlns:a16="http://schemas.microsoft.com/office/drawing/2014/main" id="{BB09AAF3-3252-489D-5FB0-6293AC9FF0F1}"/>
              </a:ext>
            </a:extLst>
          </p:cNvPr>
          <p:cNvSpPr>
            <a:spLocks noGrp="1"/>
          </p:cNvSpPr>
          <p:nvPr>
            <p:ph type="dt" sz="half" idx="17"/>
          </p:nvPr>
        </p:nvSpPr>
        <p:spPr/>
        <p:txBody>
          <a:bodyPr/>
          <a:lstStyle/>
          <a:p>
            <a:fld id="{B567F918-D731-F949-BFA2-99DC86212F53}" type="datetime1">
              <a:rPr lang="en-US" smtClean="0"/>
              <a:t>5/3/2025</a:t>
            </a:fld>
            <a:endParaRPr lang="en-US" dirty="0"/>
          </a:p>
        </p:txBody>
      </p:sp>
      <p:sp>
        <p:nvSpPr>
          <p:cNvPr id="11" name="Footer Placeholder 10">
            <a:extLst>
              <a:ext uri="{FF2B5EF4-FFF2-40B4-BE49-F238E27FC236}">
                <a16:creationId xmlns:a16="http://schemas.microsoft.com/office/drawing/2014/main" id="{0D47B63B-3488-B9A8-9702-4FB8F539BC94}"/>
              </a:ext>
            </a:extLst>
          </p:cNvPr>
          <p:cNvSpPr>
            <a:spLocks noGrp="1"/>
          </p:cNvSpPr>
          <p:nvPr>
            <p:ph type="ftr" sz="quarter" idx="18"/>
          </p:nvPr>
        </p:nvSpPr>
        <p:spPr/>
        <p:txBody>
          <a:bodyPr/>
          <a:lstStyle/>
          <a:p>
            <a:r>
              <a:rPr lang="en-US" dirty="0"/>
              <a:t>© 2024 Cognizant | Private</a:t>
            </a:r>
          </a:p>
        </p:txBody>
      </p:sp>
      <p:sp>
        <p:nvSpPr>
          <p:cNvPr id="12" name="Slide Number Placeholder 11">
            <a:extLst>
              <a:ext uri="{FF2B5EF4-FFF2-40B4-BE49-F238E27FC236}">
                <a16:creationId xmlns:a16="http://schemas.microsoft.com/office/drawing/2014/main" id="{1BA67573-B992-F2E1-F4A6-9434D3134383}"/>
              </a:ext>
            </a:extLst>
          </p:cNvPr>
          <p:cNvSpPr>
            <a:spLocks noGrp="1"/>
          </p:cNvSpPr>
          <p:nvPr>
            <p:ph type="sldNum" sz="quarter" idx="19"/>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0923293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 light">
    <p:spTree>
      <p:nvGrpSpPr>
        <p:cNvPr id="1" name=""/>
        <p:cNvGrpSpPr/>
        <p:nvPr/>
      </p:nvGrpSpPr>
      <p:grpSpPr>
        <a:xfrm>
          <a:off x="0" y="0"/>
          <a:ext cx="0" cy="0"/>
          <a:chOff x="0" y="0"/>
          <a:chExt cx="0" cy="0"/>
        </a:xfrm>
      </p:grpSpPr>
      <p:sp>
        <p:nvSpPr>
          <p:cNvPr id="4" name="Do not remove" hidden="1">
            <a:extLst>
              <a:ext uri="{FF2B5EF4-FFF2-40B4-BE49-F238E27FC236}">
                <a16:creationId xmlns:a16="http://schemas.microsoft.com/office/drawing/2014/main" id="{AE93934B-F4CE-AD9A-35D6-CC331792B5C3}"/>
              </a:ext>
            </a:extLst>
          </p:cNvPr>
          <p:cNvSpPr/>
          <p:nvPr userDrawn="1">
            <p:custDataLst>
              <p:tags r:id="rId1"/>
            </p:custDataLst>
          </p:nvPr>
        </p:nvSpPr>
        <p:spPr>
          <a:xfrm>
            <a:off x="0" y="0"/>
            <a:ext cx="12700" cy="12700"/>
          </a:xfrm>
          <a:prstGeom prst="octagon">
            <a:avLst/>
          </a:prstGeom>
          <a:noFill/>
          <a:ln w="19050" cap="flat" cmpd="sng" algn="ctr">
            <a:noFill/>
            <a:prstDash val="solid"/>
            <a:miter lim="800000"/>
          </a:ln>
          <a:effectLst/>
          <a:extLst>
            <a:ext uri="{909E8E84-426E-40DD-AFC4-6F175D3DCCD1}">
              <a14:hiddenFill xmlns:a14="http://schemas.microsoft.com/office/drawing/2010/main">
                <a:solidFill>
                  <a:schemeClr val="accent1"/>
                </a:solidFill>
              </a14:hiddenFill>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CA3A05-DC05-1CC5-ED65-5734138EE80C}"/>
              </a:ext>
            </a:extLst>
          </p:cNvPr>
          <p:cNvSpPr>
            <a:spLocks noGrp="1"/>
          </p:cNvSpPr>
          <p:nvPr>
            <p:ph type="title" hasCustomPrompt="1"/>
          </p:nvPr>
        </p:nvSpPr>
        <p:spPr/>
        <p:txBody>
          <a:bodyPr/>
          <a:lstStyle/>
          <a:p>
            <a:r>
              <a:rPr lang="en-US" dirty="0"/>
              <a:t>Click to add title</a:t>
            </a:r>
          </a:p>
        </p:txBody>
      </p:sp>
      <p:sp>
        <p:nvSpPr>
          <p:cNvPr id="3" name="Date Placeholder 2">
            <a:extLst>
              <a:ext uri="{FF2B5EF4-FFF2-40B4-BE49-F238E27FC236}">
                <a16:creationId xmlns:a16="http://schemas.microsoft.com/office/drawing/2014/main" id="{84022F7E-4713-F54B-0D06-50B8F5080741}"/>
              </a:ext>
            </a:extLst>
          </p:cNvPr>
          <p:cNvSpPr>
            <a:spLocks noGrp="1"/>
          </p:cNvSpPr>
          <p:nvPr>
            <p:ph type="dt" sz="half" idx="10"/>
          </p:nvPr>
        </p:nvSpPr>
        <p:spPr/>
        <p:txBody>
          <a:bodyPr/>
          <a:lstStyle/>
          <a:p>
            <a:fld id="{CD6FB6BF-6617-D64D-B620-750DF5173AE2}" type="datetime1">
              <a:rPr lang="en-US" smtClean="0"/>
              <a:t>5/3/2025</a:t>
            </a:fld>
            <a:endParaRPr lang="en-US" dirty="0"/>
          </a:p>
        </p:txBody>
      </p:sp>
      <p:sp>
        <p:nvSpPr>
          <p:cNvPr id="7" name="Footer Placeholder 6">
            <a:extLst>
              <a:ext uri="{FF2B5EF4-FFF2-40B4-BE49-F238E27FC236}">
                <a16:creationId xmlns:a16="http://schemas.microsoft.com/office/drawing/2014/main" id="{E800DDDC-1A7E-DB83-3DF7-C1422F0007E3}"/>
              </a:ext>
            </a:extLst>
          </p:cNvPr>
          <p:cNvSpPr>
            <a:spLocks noGrp="1"/>
          </p:cNvSpPr>
          <p:nvPr>
            <p:ph type="ftr" sz="quarter" idx="11"/>
          </p:nvPr>
        </p:nvSpPr>
        <p:spPr/>
        <p:txBody>
          <a:bodyPr/>
          <a:lstStyle/>
          <a:p>
            <a:r>
              <a:rPr lang="en-US" dirty="0"/>
              <a:t>© 2024 Cognizant | Private</a:t>
            </a:r>
          </a:p>
        </p:txBody>
      </p:sp>
      <p:sp>
        <p:nvSpPr>
          <p:cNvPr id="8" name="Slide Number Placeholder 7">
            <a:extLst>
              <a:ext uri="{FF2B5EF4-FFF2-40B4-BE49-F238E27FC236}">
                <a16:creationId xmlns:a16="http://schemas.microsoft.com/office/drawing/2014/main" id="{ACBA0657-9DC2-4B9A-96F7-59E8C05D92C8}"/>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8471106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A86AB16-C89B-C286-D054-A2D5DB5C460C}"/>
              </a:ext>
            </a:extLst>
          </p:cNvPr>
          <p:cNvSpPr>
            <a:spLocks noGrp="1"/>
          </p:cNvSpPr>
          <p:nvPr>
            <p:ph type="title" hasCustomPrompt="1"/>
          </p:nvPr>
        </p:nvSpPr>
        <p:spPr>
          <a:xfrm>
            <a:off x="457200" y="-357975"/>
            <a:ext cx="11277600" cy="193899"/>
          </a:xfrm>
        </p:spPr>
        <p:txBody>
          <a:bodyPr anchor="b" anchorCtr="0"/>
          <a:lstStyle>
            <a:lvl1pPr>
              <a:defRPr sz="1400"/>
            </a:lvl1pPr>
          </a:lstStyle>
          <a:p>
            <a:r>
              <a:rPr lang="en-US" dirty="0"/>
              <a:t>Click to add title (for accessibility purposes)</a:t>
            </a:r>
          </a:p>
        </p:txBody>
      </p:sp>
      <p:sp>
        <p:nvSpPr>
          <p:cNvPr id="2" name="Date Placeholder 1">
            <a:extLst>
              <a:ext uri="{FF2B5EF4-FFF2-40B4-BE49-F238E27FC236}">
                <a16:creationId xmlns:a16="http://schemas.microsoft.com/office/drawing/2014/main" id="{782BD780-BD7C-D16D-9867-3767997FAF91}"/>
              </a:ext>
            </a:extLst>
          </p:cNvPr>
          <p:cNvSpPr>
            <a:spLocks noGrp="1"/>
          </p:cNvSpPr>
          <p:nvPr>
            <p:ph type="dt" sz="half" idx="10"/>
          </p:nvPr>
        </p:nvSpPr>
        <p:spPr/>
        <p:txBody>
          <a:bodyPr/>
          <a:lstStyle/>
          <a:p>
            <a:fld id="{8D0CC1A4-EC1E-954F-93E3-20FAE017D170}" type="datetime1">
              <a:rPr lang="en-US" smtClean="0"/>
              <a:t>5/3/2025</a:t>
            </a:fld>
            <a:endParaRPr lang="en-US" dirty="0"/>
          </a:p>
        </p:txBody>
      </p:sp>
      <p:sp>
        <p:nvSpPr>
          <p:cNvPr id="7" name="Footer Placeholder 6">
            <a:extLst>
              <a:ext uri="{FF2B5EF4-FFF2-40B4-BE49-F238E27FC236}">
                <a16:creationId xmlns:a16="http://schemas.microsoft.com/office/drawing/2014/main" id="{A5ABA333-FF45-AB19-E8F1-74BC796D7D7D}"/>
              </a:ext>
            </a:extLst>
          </p:cNvPr>
          <p:cNvSpPr>
            <a:spLocks noGrp="1"/>
          </p:cNvSpPr>
          <p:nvPr>
            <p:ph type="ftr" sz="quarter" idx="11"/>
          </p:nvPr>
        </p:nvSpPr>
        <p:spPr/>
        <p:txBody>
          <a:bodyPr/>
          <a:lstStyle/>
          <a:p>
            <a:r>
              <a:rPr lang="en-US" dirty="0"/>
              <a:t>© 2024 Cognizant | Private</a:t>
            </a:r>
          </a:p>
        </p:txBody>
      </p:sp>
      <p:sp>
        <p:nvSpPr>
          <p:cNvPr id="8" name="Slide Number Placeholder 7">
            <a:extLst>
              <a:ext uri="{FF2B5EF4-FFF2-40B4-BE49-F238E27FC236}">
                <a16:creationId xmlns:a16="http://schemas.microsoft.com/office/drawing/2014/main" id="{D83C6AAA-8E03-CCE1-302E-C26D372E0547}"/>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41404100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199" y="1447800"/>
            <a:ext cx="5212080" cy="281103"/>
          </a:xfrm>
        </p:spPr>
        <p:txBody>
          <a:bodyPr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521208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6522720" y="1447800"/>
            <a:ext cx="5183188" cy="281103"/>
          </a:xfrm>
        </p:spPr>
        <p:txBody>
          <a:bodyPr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6522720" y="1943099"/>
            <a:ext cx="5212080" cy="3840480"/>
          </a:xfrm>
        </p:spPr>
        <p:txBody>
          <a:bodyPr/>
          <a:lstStyle>
            <a:lvl1pPr marL="0" indent="0">
              <a:buNone/>
              <a:defRPr/>
            </a:lvl1pPr>
          </a:lstStyle>
          <a:p>
            <a:pPr marL="182880" marR="0" lvl="0" indent="-182880" algn="l" defTabSz="914400" rtl="0" eaLnBrk="1" fontAlgn="auto" latinLnBrk="0" hangingPunct="1">
              <a:lnSpc>
                <a:spcPct val="110000"/>
              </a:lnSpc>
              <a:spcBef>
                <a:spcPts val="600"/>
              </a:spcBef>
              <a:spcAft>
                <a:spcPts val="0"/>
              </a:spcAft>
              <a:buClr>
                <a:schemeClr val="tx1"/>
              </a:buClr>
              <a:buSzTx/>
              <a:buFont typeface="Arial" panose="020B0604020202020204" pitchFamily="34" charset="0"/>
              <a:buChar char="•"/>
              <a:tabLst/>
              <a:defRPr/>
            </a:pPr>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cxnSp>
        <p:nvCxnSpPr>
          <p:cNvPr id="11" name="Straight Connector 10">
            <a:extLst>
              <a:ext uri="{FF2B5EF4-FFF2-40B4-BE49-F238E27FC236}">
                <a16:creationId xmlns:a16="http://schemas.microsoft.com/office/drawing/2014/main" id="{CAC5B4FD-126E-C923-20FE-0F5752D73F74}"/>
              </a:ext>
            </a:extLst>
          </p:cNvPr>
          <p:cNvCxnSpPr>
            <a:cxnSpLocks/>
          </p:cNvCxnSpPr>
          <p:nvPr/>
        </p:nvCxnSpPr>
        <p:spPr>
          <a:xfrm>
            <a:off x="6096000" y="1444752"/>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2" name="Date Placeholder 11">
            <a:extLst>
              <a:ext uri="{FF2B5EF4-FFF2-40B4-BE49-F238E27FC236}">
                <a16:creationId xmlns:a16="http://schemas.microsoft.com/office/drawing/2014/main" id="{3935A7ED-6F86-9D0C-DCB0-7B1E2AC5270D}"/>
              </a:ext>
            </a:extLst>
          </p:cNvPr>
          <p:cNvSpPr>
            <a:spLocks noGrp="1"/>
          </p:cNvSpPr>
          <p:nvPr>
            <p:ph type="dt" sz="half" idx="10"/>
          </p:nvPr>
        </p:nvSpPr>
        <p:spPr/>
        <p:txBody>
          <a:bodyPr/>
          <a:lstStyle/>
          <a:p>
            <a:fld id="{2C2AF87E-BB6C-C34C-94E2-85566BBDC140}" type="datetime1">
              <a:rPr lang="en-US" smtClean="0"/>
              <a:t>5/3/2025</a:t>
            </a:fld>
            <a:endParaRPr lang="en-US" dirty="0"/>
          </a:p>
        </p:txBody>
      </p:sp>
      <p:sp>
        <p:nvSpPr>
          <p:cNvPr id="13" name="Footer Placeholder 12">
            <a:extLst>
              <a:ext uri="{FF2B5EF4-FFF2-40B4-BE49-F238E27FC236}">
                <a16:creationId xmlns:a16="http://schemas.microsoft.com/office/drawing/2014/main" id="{3B6D255F-8835-8DBB-9F90-569D07917B7B}"/>
              </a:ext>
            </a:extLst>
          </p:cNvPr>
          <p:cNvSpPr>
            <a:spLocks noGrp="1"/>
          </p:cNvSpPr>
          <p:nvPr>
            <p:ph type="ftr" sz="quarter" idx="11"/>
          </p:nvPr>
        </p:nvSpPr>
        <p:spPr/>
        <p:txBody>
          <a:bodyPr/>
          <a:lstStyle/>
          <a:p>
            <a:r>
              <a:rPr lang="en-US" dirty="0"/>
              <a:t>© 2024 Cognizant | Private</a:t>
            </a:r>
          </a:p>
        </p:txBody>
      </p:sp>
      <p:sp>
        <p:nvSpPr>
          <p:cNvPr id="14" name="Slide Number Placeholder 13">
            <a:extLst>
              <a:ext uri="{FF2B5EF4-FFF2-40B4-BE49-F238E27FC236}">
                <a16:creationId xmlns:a16="http://schemas.microsoft.com/office/drawing/2014/main" id="{22927497-DF06-5FD3-E29B-027FB589C8A5}"/>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9334579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ree colum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200" y="1444752"/>
            <a:ext cx="3474720" cy="281103"/>
          </a:xfrm>
        </p:spPr>
        <p:txBody>
          <a:bodyPr wrap="square"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4th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4358640" y="1444752"/>
            <a:ext cx="3474720" cy="281103"/>
          </a:xfrm>
        </p:spPr>
        <p:txBody>
          <a:bodyPr wrap="square"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4358640" y="1943099"/>
            <a:ext cx="3474720" cy="3840480"/>
          </a:xfrm>
        </p:spPr>
        <p:txBody>
          <a:bodyPr/>
          <a:lstStyle/>
          <a:p>
            <a:pPr lvl="0"/>
            <a:r>
              <a:rPr lang="en-US" dirty="0"/>
              <a:t>Click to add content</a:t>
            </a:r>
          </a:p>
          <a:p>
            <a:pPr lvl="1"/>
            <a:r>
              <a:rPr lang="en-US" dirty="0"/>
              <a:t>2nd level</a:t>
            </a:r>
          </a:p>
          <a:p>
            <a:pPr lvl="2"/>
            <a:r>
              <a:rPr lang="en-US" dirty="0"/>
              <a:t>3rd level text</a:t>
            </a:r>
          </a:p>
          <a:p>
            <a:pPr lvl="3"/>
            <a:r>
              <a:rPr lang="en-US" dirty="0"/>
              <a:t>4th level text</a:t>
            </a:r>
          </a:p>
          <a:p>
            <a:pPr lvl="4"/>
            <a:r>
              <a:rPr lang="en-US" dirty="0"/>
              <a:t>4th level text</a:t>
            </a:r>
          </a:p>
        </p:txBody>
      </p:sp>
      <p:sp>
        <p:nvSpPr>
          <p:cNvPr id="11" name="Text Placeholder 4">
            <a:extLst>
              <a:ext uri="{FF2B5EF4-FFF2-40B4-BE49-F238E27FC236}">
                <a16:creationId xmlns:a16="http://schemas.microsoft.com/office/drawing/2014/main" id="{86FD443D-34B0-9A83-29DB-8F197FDBF4CC}"/>
              </a:ext>
            </a:extLst>
          </p:cNvPr>
          <p:cNvSpPr>
            <a:spLocks noGrp="1"/>
          </p:cNvSpPr>
          <p:nvPr>
            <p:ph type="body" sz="quarter" idx="14" hasCustomPrompt="1"/>
          </p:nvPr>
        </p:nvSpPr>
        <p:spPr>
          <a:xfrm>
            <a:off x="8260080" y="1444752"/>
            <a:ext cx="3474720" cy="281103"/>
          </a:xfrm>
        </p:spPr>
        <p:txBody>
          <a:bodyPr wrap="square"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12" name="Content Placeholder 5">
            <a:extLst>
              <a:ext uri="{FF2B5EF4-FFF2-40B4-BE49-F238E27FC236}">
                <a16:creationId xmlns:a16="http://schemas.microsoft.com/office/drawing/2014/main" id="{149D936A-CA93-6EC3-649C-C64805636A41}"/>
              </a:ext>
            </a:extLst>
          </p:cNvPr>
          <p:cNvSpPr>
            <a:spLocks noGrp="1"/>
          </p:cNvSpPr>
          <p:nvPr>
            <p:ph sz="quarter" idx="15" hasCustomPrompt="1"/>
          </p:nvPr>
        </p:nvSpPr>
        <p:spPr>
          <a:xfrm>
            <a:off x="8260080"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4th level text</a:t>
            </a:r>
          </a:p>
        </p:txBody>
      </p:sp>
      <p:cxnSp>
        <p:nvCxnSpPr>
          <p:cNvPr id="13" name="Straight Connector 12">
            <a:extLst>
              <a:ext uri="{FF2B5EF4-FFF2-40B4-BE49-F238E27FC236}">
                <a16:creationId xmlns:a16="http://schemas.microsoft.com/office/drawing/2014/main" id="{68E36702-0CEF-D114-17AE-83A7C377C9A7}"/>
              </a:ext>
            </a:extLst>
          </p:cNvPr>
          <p:cNvCxnSpPr>
            <a:cxnSpLocks/>
          </p:cNvCxnSpPr>
          <p:nvPr/>
        </p:nvCxnSpPr>
        <p:spPr>
          <a:xfrm>
            <a:off x="414528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B5AB7EC-316C-897C-CA19-9CEC9B880398}"/>
              </a:ext>
            </a:extLst>
          </p:cNvPr>
          <p:cNvCxnSpPr>
            <a:cxnSpLocks/>
          </p:cNvCxnSpPr>
          <p:nvPr/>
        </p:nvCxnSpPr>
        <p:spPr>
          <a:xfrm>
            <a:off x="804672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Date Placeholder 15">
            <a:extLst>
              <a:ext uri="{FF2B5EF4-FFF2-40B4-BE49-F238E27FC236}">
                <a16:creationId xmlns:a16="http://schemas.microsoft.com/office/drawing/2014/main" id="{F5B8B50B-AB16-A20B-185B-36DFF37B0A24}"/>
              </a:ext>
            </a:extLst>
          </p:cNvPr>
          <p:cNvSpPr>
            <a:spLocks noGrp="1"/>
          </p:cNvSpPr>
          <p:nvPr>
            <p:ph type="dt" sz="half" idx="16"/>
          </p:nvPr>
        </p:nvSpPr>
        <p:spPr/>
        <p:txBody>
          <a:bodyPr/>
          <a:lstStyle/>
          <a:p>
            <a:fld id="{BBF0144B-5F91-4D45-8592-3540D443DD15}" type="datetime1">
              <a:rPr lang="en-US" smtClean="0"/>
              <a:t>5/3/2025</a:t>
            </a:fld>
            <a:endParaRPr lang="en-US" dirty="0"/>
          </a:p>
        </p:txBody>
      </p:sp>
      <p:sp>
        <p:nvSpPr>
          <p:cNvPr id="17" name="Footer Placeholder 16">
            <a:extLst>
              <a:ext uri="{FF2B5EF4-FFF2-40B4-BE49-F238E27FC236}">
                <a16:creationId xmlns:a16="http://schemas.microsoft.com/office/drawing/2014/main" id="{05375221-EE8E-370B-A5A8-1CA07AEA3C8F}"/>
              </a:ext>
            </a:extLst>
          </p:cNvPr>
          <p:cNvSpPr>
            <a:spLocks noGrp="1"/>
          </p:cNvSpPr>
          <p:nvPr>
            <p:ph type="ftr" sz="quarter" idx="17"/>
          </p:nvPr>
        </p:nvSpPr>
        <p:spPr/>
        <p:txBody>
          <a:bodyPr/>
          <a:lstStyle/>
          <a:p>
            <a:r>
              <a:rPr lang="en-US" dirty="0"/>
              <a:t>© 2024 Cognizant | Private</a:t>
            </a:r>
          </a:p>
        </p:txBody>
      </p:sp>
      <p:sp>
        <p:nvSpPr>
          <p:cNvPr id="18" name="Slide Number Placeholder 17">
            <a:extLst>
              <a:ext uri="{FF2B5EF4-FFF2-40B4-BE49-F238E27FC236}">
                <a16:creationId xmlns:a16="http://schemas.microsoft.com/office/drawing/2014/main" id="{6267E76B-A742-758B-F8B4-A2ECF5BC1DDB}"/>
              </a:ext>
            </a:extLst>
          </p:cNvPr>
          <p:cNvSpPr>
            <a:spLocks noGrp="1"/>
          </p:cNvSpPr>
          <p:nvPr>
            <p:ph type="sldNum" sz="quarter" idx="18"/>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822441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Cover 2">
    <p:bg>
      <p:bgRef idx="1001">
        <a:schemeClr val="bg2"/>
      </p:bgRef>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BF4556C-7350-8344-8FD3-376E341E16C7}"/>
              </a:ext>
            </a:extLst>
          </p:cNvPr>
          <p:cNvSpPr>
            <a:spLocks noGrp="1"/>
          </p:cNvSpPr>
          <p:nvPr>
            <p:ph type="ctrTitle" hasCustomPrompt="1"/>
          </p:nvPr>
        </p:nvSpPr>
        <p:spPr>
          <a:xfrm>
            <a:off x="1005840" y="2431804"/>
            <a:ext cx="8712200" cy="997196"/>
          </a:xfrm>
        </p:spPr>
        <p:txBody>
          <a:bodyPr anchor="b">
            <a:spAutoFit/>
          </a:bodyPr>
          <a:lstStyle>
            <a:lvl1pPr algn="l">
              <a:defRPr sz="3600" b="1">
                <a:solidFill>
                  <a:schemeClr val="tx2"/>
                </a:solidFill>
              </a:defRPr>
            </a:lvl1pPr>
          </a:lstStyle>
          <a:p>
            <a:r>
              <a:rPr lang="en-US" dirty="0"/>
              <a:t>Click to add extra long presentation </a:t>
            </a:r>
            <a:br>
              <a:rPr lang="en-US" dirty="0"/>
            </a:br>
            <a:r>
              <a:rPr lang="en-US" dirty="0"/>
              <a:t>title Arial 36pt bold</a:t>
            </a:r>
          </a:p>
        </p:txBody>
      </p:sp>
      <p:sp>
        <p:nvSpPr>
          <p:cNvPr id="17" name="Subtitle 2">
            <a:extLst>
              <a:ext uri="{FF2B5EF4-FFF2-40B4-BE49-F238E27FC236}">
                <a16:creationId xmlns:a16="http://schemas.microsoft.com/office/drawing/2014/main" id="{57AC9073-4735-234C-8722-537F8383011D}"/>
              </a:ext>
            </a:extLst>
          </p:cNvPr>
          <p:cNvSpPr>
            <a:spLocks noGrp="1"/>
          </p:cNvSpPr>
          <p:nvPr>
            <p:ph type="subTitle" idx="1" hasCustomPrompt="1"/>
          </p:nvPr>
        </p:nvSpPr>
        <p:spPr>
          <a:xfrm>
            <a:off x="1005840" y="3885739"/>
            <a:ext cx="8712200" cy="276999"/>
          </a:xfrm>
          <a:prstGeom prst="rect">
            <a:avLst/>
          </a:prstGeom>
        </p:spPr>
        <p:txBody>
          <a:bodyPr wrap="square" lIns="0" tIns="0" rIns="0" bIns="0">
            <a:spAutoFit/>
          </a:bodyPr>
          <a:lstStyle>
            <a:lvl1pPr marL="0" indent="0" algn="l">
              <a:lnSpc>
                <a:spcPct val="90000"/>
              </a:lnSpc>
              <a:buNone/>
              <a:defRPr sz="20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18" name="Text Placeholder 2">
            <a:extLst>
              <a:ext uri="{FF2B5EF4-FFF2-40B4-BE49-F238E27FC236}">
                <a16:creationId xmlns:a16="http://schemas.microsoft.com/office/drawing/2014/main" id="{FBEE8D4C-39E3-9745-8EF7-EE363873ECE4}"/>
              </a:ext>
            </a:extLst>
          </p:cNvPr>
          <p:cNvSpPr>
            <a:spLocks noGrp="1"/>
          </p:cNvSpPr>
          <p:nvPr>
            <p:ph type="body" idx="12" hasCustomPrompt="1"/>
          </p:nvPr>
        </p:nvSpPr>
        <p:spPr>
          <a:xfrm>
            <a:off x="1005840" y="5221922"/>
            <a:ext cx="4023360" cy="187359"/>
          </a:xfrm>
          <a:prstGeom prst="rect">
            <a:avLst/>
          </a:prstGeom>
        </p:spPr>
        <p:txBody>
          <a:bodyPr wrap="none">
            <a:spAutoFit/>
          </a:bodyPr>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add date</a:t>
            </a:r>
          </a:p>
        </p:txBody>
      </p:sp>
      <p:pic>
        <p:nvPicPr>
          <p:cNvPr id="2" name="Cognizant Logo_rgb_rev_2023">
            <a:extLst>
              <a:ext uri="{FF2B5EF4-FFF2-40B4-BE49-F238E27FC236}">
                <a16:creationId xmlns:a16="http://schemas.microsoft.com/office/drawing/2014/main" id="{A289B6B7-484E-820F-55A6-B545B1D7FEA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bwMode="invGray">
          <a:xfrm>
            <a:off x="376990" y="1095300"/>
            <a:ext cx="2624328" cy="460654"/>
          </a:xfrm>
          <a:prstGeom prst="rect">
            <a:avLst/>
          </a:prstGeom>
        </p:spPr>
      </p:pic>
      <p:sp>
        <p:nvSpPr>
          <p:cNvPr id="5" name="Date Placeholder 4">
            <a:extLst>
              <a:ext uri="{FF2B5EF4-FFF2-40B4-BE49-F238E27FC236}">
                <a16:creationId xmlns:a16="http://schemas.microsoft.com/office/drawing/2014/main" id="{7ED7D619-D61B-E60B-63C9-B090CABB0105}"/>
              </a:ext>
            </a:extLst>
          </p:cNvPr>
          <p:cNvSpPr>
            <a:spLocks noGrp="1"/>
          </p:cNvSpPr>
          <p:nvPr>
            <p:ph type="dt" sz="half" idx="13"/>
          </p:nvPr>
        </p:nvSpPr>
        <p:spPr/>
        <p:txBody>
          <a:bodyPr/>
          <a:lstStyle/>
          <a:p>
            <a:fld id="{8A7A8D7F-117B-444E-ACF4-1566747F9641}" type="datetime1">
              <a:rPr lang="en-US" smtClean="0"/>
              <a:t>5/3/2025</a:t>
            </a:fld>
            <a:endParaRPr lang="en-US" dirty="0"/>
          </a:p>
        </p:txBody>
      </p:sp>
      <p:sp>
        <p:nvSpPr>
          <p:cNvPr id="6" name="Footer Placeholder 5">
            <a:extLst>
              <a:ext uri="{FF2B5EF4-FFF2-40B4-BE49-F238E27FC236}">
                <a16:creationId xmlns:a16="http://schemas.microsoft.com/office/drawing/2014/main" id="{70F51BFC-5EC2-9CD1-7F12-40FA9671C977}"/>
              </a:ext>
            </a:extLst>
          </p:cNvPr>
          <p:cNvSpPr>
            <a:spLocks noGrp="1"/>
          </p:cNvSpPr>
          <p:nvPr>
            <p:ph type="ftr" sz="quarter" idx="14"/>
          </p:nvPr>
        </p:nvSpPr>
        <p:spPr>
          <a:xfrm>
            <a:off x="1005840" y="6400800"/>
            <a:ext cx="1371600" cy="228600"/>
          </a:xfrm>
        </p:spPr>
        <p:txBody>
          <a:bodyPr/>
          <a:lstStyle/>
          <a:p>
            <a:r>
              <a:rPr lang="en-US" dirty="0"/>
              <a:t>© 2024 Cognizant | Private</a:t>
            </a:r>
          </a:p>
        </p:txBody>
      </p:sp>
      <p:sp>
        <p:nvSpPr>
          <p:cNvPr id="7" name="Slide Number Placeholder 6">
            <a:extLst>
              <a:ext uri="{FF2B5EF4-FFF2-40B4-BE49-F238E27FC236}">
                <a16:creationId xmlns:a16="http://schemas.microsoft.com/office/drawing/2014/main" id="{5A2E8399-6911-0E44-17E5-8C2D8297AA27}"/>
              </a:ext>
            </a:extLst>
          </p:cNvPr>
          <p:cNvSpPr>
            <a:spLocks noGrp="1"/>
          </p:cNvSpPr>
          <p:nvPr>
            <p:ph type="sldNum" sz="quarter" idx="1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96313272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mparison horizontal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3962400" y="1447800"/>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9" name="Date Placeholder 8">
            <a:extLst>
              <a:ext uri="{FF2B5EF4-FFF2-40B4-BE49-F238E27FC236}">
                <a16:creationId xmlns:a16="http://schemas.microsoft.com/office/drawing/2014/main" id="{3DA6F676-1432-9BD5-293D-3B121AF2F0B9}"/>
              </a:ext>
            </a:extLst>
          </p:cNvPr>
          <p:cNvSpPr>
            <a:spLocks noGrp="1"/>
          </p:cNvSpPr>
          <p:nvPr>
            <p:ph type="dt" sz="half" idx="10"/>
          </p:nvPr>
        </p:nvSpPr>
        <p:spPr/>
        <p:txBody>
          <a:bodyPr/>
          <a:lstStyle/>
          <a:p>
            <a:fld id="{00A4357C-AC8D-DC4C-9095-09E2CD5356C5}" type="datetime1">
              <a:rPr lang="en-US" smtClean="0"/>
              <a:t>5/3/2025</a:t>
            </a:fld>
            <a:endParaRPr lang="en-US" dirty="0"/>
          </a:p>
        </p:txBody>
      </p:sp>
      <p:sp>
        <p:nvSpPr>
          <p:cNvPr id="10" name="Footer Placeholder 9">
            <a:extLst>
              <a:ext uri="{FF2B5EF4-FFF2-40B4-BE49-F238E27FC236}">
                <a16:creationId xmlns:a16="http://schemas.microsoft.com/office/drawing/2014/main" id="{B0C8C277-B1F1-8DA5-6AF5-ACB3ECF2B2EC}"/>
              </a:ext>
            </a:extLst>
          </p:cNvPr>
          <p:cNvSpPr>
            <a:spLocks noGrp="1"/>
          </p:cNvSpPr>
          <p:nvPr>
            <p:ph type="ftr" sz="quarter" idx="11"/>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80F779E1-4E24-F611-3CF0-B2C64B13509B}"/>
              </a:ext>
            </a:extLst>
          </p:cNvPr>
          <p:cNvSpPr>
            <a:spLocks noGrp="1"/>
          </p:cNvSpPr>
          <p:nvPr>
            <p:ph type="sldNum" sz="quarter" idx="12"/>
          </p:nvPr>
        </p:nvSpPr>
        <p:spPr/>
        <p:txBody>
          <a:bodyPr/>
          <a:lstStyle/>
          <a:p>
            <a:fld id="{38826FC0-333C-E549-9FA3-0EE43DF298A3}" type="slidenum">
              <a:rPr lang="en-US" smtClean="0"/>
              <a:pPr/>
              <a:t>‹#›</a:t>
            </a:fld>
            <a:endParaRPr lang="en-US" dirty="0"/>
          </a:p>
        </p:txBody>
      </p:sp>
      <p:sp>
        <p:nvSpPr>
          <p:cNvPr id="6" name="Text Placeholder 5">
            <a:extLst>
              <a:ext uri="{FF2B5EF4-FFF2-40B4-BE49-F238E27FC236}">
                <a16:creationId xmlns:a16="http://schemas.microsoft.com/office/drawing/2014/main" id="{E5983A4D-2A2C-B635-2F97-8FF9365D1E60}"/>
              </a:ext>
            </a:extLst>
          </p:cNvPr>
          <p:cNvSpPr>
            <a:spLocks noGrp="1"/>
          </p:cNvSpPr>
          <p:nvPr>
            <p:ph type="body" sz="quarter" idx="13" hasCustomPrompt="1"/>
          </p:nvPr>
        </p:nvSpPr>
        <p:spPr>
          <a:xfrm>
            <a:off x="457200" y="1447800"/>
            <a:ext cx="2971800" cy="1308100"/>
          </a:xfrm>
        </p:spPr>
        <p:txBody>
          <a:bodyPr>
            <a:noAutofit/>
          </a:bodyPr>
          <a:lstStyle>
            <a:lvl1pPr marL="0" indent="0">
              <a:buNone/>
              <a:defRPr sz="1800" b="1">
                <a:solidFill>
                  <a:schemeClr val="accent2"/>
                </a:solidFill>
              </a:defRPr>
            </a:lvl1pPr>
          </a:lstStyle>
          <a:p>
            <a:pPr lvl="0"/>
            <a:r>
              <a:rPr lang="en-US" dirty="0"/>
              <a:t>Subtitle here</a:t>
            </a:r>
          </a:p>
        </p:txBody>
      </p:sp>
      <p:cxnSp>
        <p:nvCxnSpPr>
          <p:cNvPr id="7" name="Straight Connector 6">
            <a:extLst>
              <a:ext uri="{FF2B5EF4-FFF2-40B4-BE49-F238E27FC236}">
                <a16:creationId xmlns:a16="http://schemas.microsoft.com/office/drawing/2014/main" id="{D44ACB01-6B78-648D-EBF4-7043D32A4DCC}"/>
              </a:ext>
            </a:extLst>
          </p:cNvPr>
          <p:cNvCxnSpPr>
            <a:cxnSpLocks/>
          </p:cNvCxnSpPr>
          <p:nvPr/>
        </p:nvCxnSpPr>
        <p:spPr>
          <a:xfrm>
            <a:off x="452438" y="2847490"/>
            <a:ext cx="29718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B55E037-1D4C-9E0D-9DB6-DCBB7033AC21}"/>
              </a:ext>
            </a:extLst>
          </p:cNvPr>
          <p:cNvCxnSpPr>
            <a:cxnSpLocks/>
          </p:cNvCxnSpPr>
          <p:nvPr/>
        </p:nvCxnSpPr>
        <p:spPr>
          <a:xfrm>
            <a:off x="3962400" y="2847490"/>
            <a:ext cx="77724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4B4CBE33-0E3B-B5D6-D276-A5FBB088DD56}"/>
              </a:ext>
            </a:extLst>
          </p:cNvPr>
          <p:cNvSpPr>
            <a:spLocks noGrp="1"/>
          </p:cNvSpPr>
          <p:nvPr>
            <p:ph idx="14" hasCustomPrompt="1"/>
          </p:nvPr>
        </p:nvSpPr>
        <p:spPr>
          <a:xfrm>
            <a:off x="3962400" y="2939080"/>
            <a:ext cx="7772400" cy="1308100"/>
          </a:xfrm>
        </p:spPr>
        <p:txBody>
          <a:bodyPr>
            <a:noAutofit/>
          </a:bodyPr>
          <a:lstStyle/>
          <a:p>
            <a:pPr lvl="0"/>
            <a:r>
              <a:rPr lang="en-US"/>
              <a:t>Click to add content</a:t>
            </a:r>
          </a:p>
          <a:p>
            <a:pPr lvl="1"/>
            <a:r>
              <a:rPr lang="en-US"/>
              <a:t>2nd level text</a:t>
            </a:r>
          </a:p>
          <a:p>
            <a:pPr lvl="2"/>
            <a:r>
              <a:rPr lang="en-US"/>
              <a:t>3rd level text</a:t>
            </a:r>
          </a:p>
        </p:txBody>
      </p:sp>
      <p:sp>
        <p:nvSpPr>
          <p:cNvPr id="15" name="Text Placeholder 5">
            <a:extLst>
              <a:ext uri="{FF2B5EF4-FFF2-40B4-BE49-F238E27FC236}">
                <a16:creationId xmlns:a16="http://schemas.microsoft.com/office/drawing/2014/main" id="{300D1863-6D9F-D386-3272-7AE775F597AD}"/>
              </a:ext>
            </a:extLst>
          </p:cNvPr>
          <p:cNvSpPr>
            <a:spLocks noGrp="1"/>
          </p:cNvSpPr>
          <p:nvPr>
            <p:ph type="body" sz="quarter" idx="15" hasCustomPrompt="1"/>
          </p:nvPr>
        </p:nvSpPr>
        <p:spPr>
          <a:xfrm>
            <a:off x="457200" y="2939080"/>
            <a:ext cx="2971800" cy="1308100"/>
          </a:xfrm>
        </p:spPr>
        <p:txBody>
          <a:bodyPr>
            <a:noAutofit/>
          </a:bodyPr>
          <a:lstStyle>
            <a:lvl1pPr marL="0" indent="0">
              <a:buNone/>
              <a:defRPr sz="1800" b="1">
                <a:solidFill>
                  <a:schemeClr val="accent2"/>
                </a:solidFill>
              </a:defRPr>
            </a:lvl1pPr>
          </a:lstStyle>
          <a:p>
            <a:pPr lvl="0"/>
            <a:r>
              <a:rPr lang="en-US" dirty="0"/>
              <a:t>Subtitle here</a:t>
            </a:r>
          </a:p>
        </p:txBody>
      </p:sp>
      <p:cxnSp>
        <p:nvCxnSpPr>
          <p:cNvPr id="16" name="Straight Connector 15">
            <a:extLst>
              <a:ext uri="{FF2B5EF4-FFF2-40B4-BE49-F238E27FC236}">
                <a16:creationId xmlns:a16="http://schemas.microsoft.com/office/drawing/2014/main" id="{AA5D8537-3CEF-DF78-41F1-0F6312E9645F}"/>
              </a:ext>
            </a:extLst>
          </p:cNvPr>
          <p:cNvCxnSpPr>
            <a:cxnSpLocks/>
          </p:cNvCxnSpPr>
          <p:nvPr/>
        </p:nvCxnSpPr>
        <p:spPr>
          <a:xfrm>
            <a:off x="452438" y="4338770"/>
            <a:ext cx="29718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BFE904F-D475-7593-E45F-BF79A922E831}"/>
              </a:ext>
            </a:extLst>
          </p:cNvPr>
          <p:cNvCxnSpPr>
            <a:cxnSpLocks/>
          </p:cNvCxnSpPr>
          <p:nvPr/>
        </p:nvCxnSpPr>
        <p:spPr>
          <a:xfrm>
            <a:off x="3962400" y="4338770"/>
            <a:ext cx="77724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C42A06B7-2FE2-2908-5164-0845DA34203C}"/>
              </a:ext>
            </a:extLst>
          </p:cNvPr>
          <p:cNvSpPr>
            <a:spLocks noGrp="1"/>
          </p:cNvSpPr>
          <p:nvPr>
            <p:ph idx="16" hasCustomPrompt="1"/>
          </p:nvPr>
        </p:nvSpPr>
        <p:spPr>
          <a:xfrm>
            <a:off x="3962400" y="4430359"/>
            <a:ext cx="7772400" cy="1308100"/>
          </a:xfrm>
        </p:spPr>
        <p:txBody>
          <a:bodyPr>
            <a:noAutofit/>
          </a:bodyPr>
          <a:lstStyle/>
          <a:p>
            <a:pPr lvl="0"/>
            <a:r>
              <a:rPr lang="en-US"/>
              <a:t>Click to add content</a:t>
            </a:r>
          </a:p>
          <a:p>
            <a:pPr lvl="1"/>
            <a:r>
              <a:rPr lang="en-US"/>
              <a:t>2nd level text</a:t>
            </a:r>
          </a:p>
          <a:p>
            <a:pPr lvl="2"/>
            <a:r>
              <a:rPr lang="en-US"/>
              <a:t>3rd level text</a:t>
            </a:r>
          </a:p>
        </p:txBody>
      </p:sp>
      <p:sp>
        <p:nvSpPr>
          <p:cNvPr id="19" name="Text Placeholder 5">
            <a:extLst>
              <a:ext uri="{FF2B5EF4-FFF2-40B4-BE49-F238E27FC236}">
                <a16:creationId xmlns:a16="http://schemas.microsoft.com/office/drawing/2014/main" id="{6F293747-E822-8B9A-B250-BD09178A5F10}"/>
              </a:ext>
            </a:extLst>
          </p:cNvPr>
          <p:cNvSpPr>
            <a:spLocks noGrp="1"/>
          </p:cNvSpPr>
          <p:nvPr>
            <p:ph type="body" sz="quarter" idx="17" hasCustomPrompt="1"/>
          </p:nvPr>
        </p:nvSpPr>
        <p:spPr>
          <a:xfrm>
            <a:off x="457200" y="4430359"/>
            <a:ext cx="2971800" cy="1308100"/>
          </a:xfrm>
        </p:spPr>
        <p:txBody>
          <a:bodyPr>
            <a:noAutofit/>
          </a:bodyPr>
          <a:lstStyle>
            <a:lvl1pPr marL="0" indent="0">
              <a:buNone/>
              <a:defRPr sz="1800" b="1">
                <a:solidFill>
                  <a:schemeClr val="accent2"/>
                </a:solidFill>
              </a:defRPr>
            </a:lvl1pPr>
          </a:lstStyle>
          <a:p>
            <a:pPr lvl="0"/>
            <a:r>
              <a:rPr lang="en-US" dirty="0"/>
              <a:t>Subtitle here</a:t>
            </a:r>
          </a:p>
        </p:txBody>
      </p:sp>
      <p:cxnSp>
        <p:nvCxnSpPr>
          <p:cNvPr id="5" name="Straight Connector 4">
            <a:extLst>
              <a:ext uri="{FF2B5EF4-FFF2-40B4-BE49-F238E27FC236}">
                <a16:creationId xmlns:a16="http://schemas.microsoft.com/office/drawing/2014/main" id="{429A3035-2EDB-6331-792C-C204BF38F6AC}"/>
              </a:ext>
            </a:extLst>
          </p:cNvPr>
          <p:cNvCxnSpPr>
            <a:cxnSpLocks/>
          </p:cNvCxnSpPr>
          <p:nvPr/>
        </p:nvCxnSpPr>
        <p:spPr>
          <a:xfrm>
            <a:off x="452438" y="1342781"/>
            <a:ext cx="29718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6E72534-59BF-D450-E5D9-32D085C7E6D9}"/>
              </a:ext>
            </a:extLst>
          </p:cNvPr>
          <p:cNvCxnSpPr>
            <a:cxnSpLocks/>
          </p:cNvCxnSpPr>
          <p:nvPr/>
        </p:nvCxnSpPr>
        <p:spPr>
          <a:xfrm>
            <a:off x="3962400" y="1342781"/>
            <a:ext cx="77724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1774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AEB62-7BE1-5D8C-1B24-A6872199ABCA}"/>
              </a:ext>
            </a:extLst>
          </p:cNvPr>
          <p:cNvSpPr>
            <a:spLocks noGrp="1"/>
          </p:cNvSpPr>
          <p:nvPr>
            <p:ph type="title" hasCustomPrompt="1"/>
          </p:nvPr>
        </p:nvSpPr>
        <p:spPr/>
        <p:txBody>
          <a:bodyPr/>
          <a:lstStyle/>
          <a:p>
            <a:r>
              <a:rPr lang="en-US" dirty="0"/>
              <a:t>Click to add title</a:t>
            </a:r>
          </a:p>
        </p:txBody>
      </p:sp>
      <p:sp>
        <p:nvSpPr>
          <p:cNvPr id="3" name="Content Placeholder 2">
            <a:extLst>
              <a:ext uri="{FF2B5EF4-FFF2-40B4-BE49-F238E27FC236}">
                <a16:creationId xmlns:a16="http://schemas.microsoft.com/office/drawing/2014/main" id="{F3764D86-105F-2A88-55B5-2DAECBD3E8E3}"/>
              </a:ext>
            </a:extLst>
          </p:cNvPr>
          <p:cNvSpPr>
            <a:spLocks noGrp="1"/>
          </p:cNvSpPr>
          <p:nvPr>
            <p:ph sz="half" idx="1" hasCustomPrompt="1"/>
          </p:nvPr>
        </p:nvSpPr>
        <p:spPr>
          <a:xfrm>
            <a:off x="457200" y="1444751"/>
            <a:ext cx="5212080" cy="4572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Content Placeholder 3">
            <a:extLst>
              <a:ext uri="{FF2B5EF4-FFF2-40B4-BE49-F238E27FC236}">
                <a16:creationId xmlns:a16="http://schemas.microsoft.com/office/drawing/2014/main" id="{14AB8798-DFE7-49BE-4E9F-920D1EB6D54B}"/>
              </a:ext>
            </a:extLst>
          </p:cNvPr>
          <p:cNvSpPr>
            <a:spLocks noGrp="1"/>
          </p:cNvSpPr>
          <p:nvPr>
            <p:ph sz="half" idx="2" hasCustomPrompt="1"/>
          </p:nvPr>
        </p:nvSpPr>
        <p:spPr>
          <a:xfrm>
            <a:off x="6522720" y="1444750"/>
            <a:ext cx="5212080" cy="4571999"/>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Date Placeholder 4">
            <a:extLst>
              <a:ext uri="{FF2B5EF4-FFF2-40B4-BE49-F238E27FC236}">
                <a16:creationId xmlns:a16="http://schemas.microsoft.com/office/drawing/2014/main" id="{F095D326-A1CD-53C0-6E4B-3792BB1FD4A9}"/>
              </a:ext>
            </a:extLst>
          </p:cNvPr>
          <p:cNvSpPr>
            <a:spLocks noGrp="1"/>
          </p:cNvSpPr>
          <p:nvPr>
            <p:ph type="dt" sz="half" idx="10"/>
          </p:nvPr>
        </p:nvSpPr>
        <p:spPr/>
        <p:txBody>
          <a:bodyPr/>
          <a:lstStyle/>
          <a:p>
            <a:fld id="{93B28A36-1925-7444-A23C-A0E414D27D50}" type="datetime1">
              <a:rPr lang="en-US" smtClean="0"/>
              <a:t>5/3/2025</a:t>
            </a:fld>
            <a:endParaRPr lang="en-US" dirty="0"/>
          </a:p>
        </p:txBody>
      </p:sp>
      <p:sp>
        <p:nvSpPr>
          <p:cNvPr id="9" name="Footer Placeholder 8">
            <a:extLst>
              <a:ext uri="{FF2B5EF4-FFF2-40B4-BE49-F238E27FC236}">
                <a16:creationId xmlns:a16="http://schemas.microsoft.com/office/drawing/2014/main" id="{52D2E00C-B7D1-9930-4311-FC69249A0E4C}"/>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2270ADC6-D307-E812-97FA-15F07F1166A3}"/>
              </a:ext>
            </a:extLst>
          </p:cNvPr>
          <p:cNvSpPr>
            <a:spLocks noGrp="1"/>
          </p:cNvSpPr>
          <p:nvPr>
            <p:ph type="sldNum" sz="quarter" idx="12"/>
          </p:nvPr>
        </p:nvSpPr>
        <p:spPr/>
        <p:txBody>
          <a:bodyPr/>
          <a:lstStyle/>
          <a:p>
            <a:fld id="{38826FC0-333C-E549-9FA3-0EE43DF298A3}" type="slidenum">
              <a:rPr lang="en-US" smtClean="0"/>
              <a:pPr/>
              <a:t>‹#›</a:t>
            </a:fld>
            <a:endParaRPr lang="en-US" dirty="0"/>
          </a:p>
        </p:txBody>
      </p:sp>
      <p:cxnSp>
        <p:nvCxnSpPr>
          <p:cNvPr id="6" name="Straight Connector 5">
            <a:extLst>
              <a:ext uri="{FF2B5EF4-FFF2-40B4-BE49-F238E27FC236}">
                <a16:creationId xmlns:a16="http://schemas.microsoft.com/office/drawing/2014/main" id="{124E5F2F-71BE-F7DA-234E-403E9123E2E3}"/>
              </a:ext>
            </a:extLst>
          </p:cNvPr>
          <p:cNvCxnSpPr>
            <a:cxnSpLocks/>
          </p:cNvCxnSpPr>
          <p:nvPr/>
        </p:nvCxnSpPr>
        <p:spPr>
          <a:xfrm>
            <a:off x="6096000" y="1444750"/>
            <a:ext cx="0" cy="457199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62424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46507-4F3C-6F06-CC64-DCB416815963}"/>
              </a:ext>
            </a:extLst>
          </p:cNvPr>
          <p:cNvSpPr>
            <a:spLocks noGrp="1"/>
          </p:cNvSpPr>
          <p:nvPr>
            <p:ph type="title" hasCustomPrompt="1"/>
          </p:nvPr>
        </p:nvSpPr>
        <p:spPr>
          <a:xfrm>
            <a:off x="457200" y="457200"/>
            <a:ext cx="11277600" cy="329184"/>
          </a:xfrm>
        </p:spPr>
        <p:txBody>
          <a:bodyPr anchor="t"/>
          <a:lstStyle>
            <a:lvl1pPr>
              <a:defRPr sz="2400"/>
            </a:lvl1pPr>
          </a:lstStyle>
          <a:p>
            <a:r>
              <a:rPr lang="en-US" dirty="0"/>
              <a:t>Click to add title</a:t>
            </a:r>
          </a:p>
        </p:txBody>
      </p:sp>
      <p:sp>
        <p:nvSpPr>
          <p:cNvPr id="3" name="Content Placeholder 2">
            <a:extLst>
              <a:ext uri="{FF2B5EF4-FFF2-40B4-BE49-F238E27FC236}">
                <a16:creationId xmlns:a16="http://schemas.microsoft.com/office/drawing/2014/main" id="{9521B89B-1396-CE54-BDAC-657C3A1FCF13}"/>
              </a:ext>
            </a:extLst>
          </p:cNvPr>
          <p:cNvSpPr>
            <a:spLocks noGrp="1"/>
          </p:cNvSpPr>
          <p:nvPr>
            <p:ph idx="1" hasCustomPrompt="1"/>
          </p:nvPr>
        </p:nvSpPr>
        <p:spPr>
          <a:xfrm>
            <a:off x="6096000" y="1447799"/>
            <a:ext cx="5638800" cy="4663440"/>
          </a:xfrm>
        </p:spPr>
        <p:txBody>
          <a:bodyPr>
            <a:noAutofit/>
          </a:bodyPr>
          <a:lstStyle>
            <a:lvl1pPr>
              <a:defRPr sz="1600"/>
            </a:lvl1pPr>
            <a:lvl2pPr>
              <a:defRPr sz="1400"/>
            </a:lvl2pPr>
            <a:lvl3pPr>
              <a:defRPr sz="1200"/>
            </a:lvl3pPr>
            <a:lvl4pPr>
              <a:defRPr sz="1100"/>
            </a:lvl4pPr>
            <a:lvl5pPr>
              <a:defRPr sz="1100"/>
            </a:lvl5pPr>
            <a:lvl6pPr>
              <a:defRPr sz="2000"/>
            </a:lvl6pPr>
            <a:lvl7pPr>
              <a:defRPr sz="2000"/>
            </a:lvl7pPr>
            <a:lvl8pPr>
              <a:defRPr sz="2000"/>
            </a:lvl8pPr>
            <a:lvl9pPr>
              <a:defRPr sz="2000"/>
            </a:lvl9p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3">
            <a:extLst>
              <a:ext uri="{FF2B5EF4-FFF2-40B4-BE49-F238E27FC236}">
                <a16:creationId xmlns:a16="http://schemas.microsoft.com/office/drawing/2014/main" id="{68C39DE7-C187-B4C9-7F93-CF29330E94C1}"/>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5724D44-8249-FD9B-C453-3AE49B5F4FF2}"/>
              </a:ext>
            </a:extLst>
          </p:cNvPr>
          <p:cNvSpPr>
            <a:spLocks noGrp="1"/>
          </p:cNvSpPr>
          <p:nvPr>
            <p:ph type="dt" sz="half" idx="10"/>
          </p:nvPr>
        </p:nvSpPr>
        <p:spPr/>
        <p:txBody>
          <a:bodyPr/>
          <a:lstStyle/>
          <a:p>
            <a:fld id="{F201B2EF-4305-1641-9FC3-B27A37707FB8}" type="datetime1">
              <a:rPr lang="en-US" smtClean="0"/>
              <a:t>5/3/2025</a:t>
            </a:fld>
            <a:endParaRPr lang="en-US" dirty="0"/>
          </a:p>
        </p:txBody>
      </p:sp>
      <p:sp>
        <p:nvSpPr>
          <p:cNvPr id="9" name="Footer Placeholder 8">
            <a:extLst>
              <a:ext uri="{FF2B5EF4-FFF2-40B4-BE49-F238E27FC236}">
                <a16:creationId xmlns:a16="http://schemas.microsoft.com/office/drawing/2014/main" id="{FC414F21-A578-2B13-3FC0-80CE780DACE8}"/>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0594F499-4E58-F60A-D1FE-CA8DBFA3324D}"/>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00133061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8CFF2-1ECE-33A6-68A7-0317E0C84DFC}"/>
              </a:ext>
            </a:extLst>
          </p:cNvPr>
          <p:cNvSpPr>
            <a:spLocks noGrp="1"/>
          </p:cNvSpPr>
          <p:nvPr>
            <p:ph type="title" hasCustomPrompt="1"/>
          </p:nvPr>
        </p:nvSpPr>
        <p:spPr>
          <a:xfrm>
            <a:off x="457200" y="457200"/>
            <a:ext cx="11277600" cy="332399"/>
          </a:xfrm>
        </p:spPr>
        <p:txBody>
          <a:bodyPr anchor="t"/>
          <a:lstStyle>
            <a:lvl1pPr>
              <a:defRPr sz="2400"/>
            </a:lvl1pPr>
          </a:lstStyle>
          <a:p>
            <a:r>
              <a:rPr lang="en-US" dirty="0"/>
              <a:t>Click to add title</a:t>
            </a:r>
          </a:p>
        </p:txBody>
      </p:sp>
      <p:sp>
        <p:nvSpPr>
          <p:cNvPr id="3" name="Picture Placeholder 2">
            <a:extLst>
              <a:ext uri="{FF2B5EF4-FFF2-40B4-BE49-F238E27FC236}">
                <a16:creationId xmlns:a16="http://schemas.microsoft.com/office/drawing/2014/main" id="{B2C56658-0960-E18E-D91E-AA04D27572E7}"/>
              </a:ext>
            </a:extLst>
          </p:cNvPr>
          <p:cNvSpPr>
            <a:spLocks noGrp="1"/>
          </p:cNvSpPr>
          <p:nvPr>
            <p:ph type="pic" idx="1" hasCustomPrompt="1"/>
          </p:nvPr>
        </p:nvSpPr>
        <p:spPr>
          <a:xfrm>
            <a:off x="6096000" y="1447799"/>
            <a:ext cx="5638800" cy="4663439"/>
          </a:xfrm>
          <a:solidFill>
            <a:srgbClr val="ECECEB"/>
          </a:solidFill>
        </p:spPr>
        <p:txBody>
          <a:bodyPr bIns="640080" anchor="ctr">
            <a:normAutofit/>
          </a:bodyPr>
          <a:lstStyle>
            <a:lvl1pPr marL="0" indent="0" algn="ctr">
              <a:buNone/>
              <a:defRPr sz="1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drag, or paste to add picture</a:t>
            </a:r>
          </a:p>
        </p:txBody>
      </p:sp>
      <p:sp>
        <p:nvSpPr>
          <p:cNvPr id="4" name="Text Placeholder 3">
            <a:extLst>
              <a:ext uri="{FF2B5EF4-FFF2-40B4-BE49-F238E27FC236}">
                <a16:creationId xmlns:a16="http://schemas.microsoft.com/office/drawing/2014/main" id="{8801F393-8308-0D1E-52A2-FC57E4512CCF}"/>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80241F3-9135-92CE-6A1A-5BE0AECC9970}"/>
              </a:ext>
            </a:extLst>
          </p:cNvPr>
          <p:cNvSpPr>
            <a:spLocks noGrp="1"/>
          </p:cNvSpPr>
          <p:nvPr>
            <p:ph type="dt" sz="half" idx="10"/>
          </p:nvPr>
        </p:nvSpPr>
        <p:spPr/>
        <p:txBody>
          <a:bodyPr/>
          <a:lstStyle/>
          <a:p>
            <a:fld id="{7F9FA7AC-0CA4-A94F-B9AD-913C6E27D52C}" type="datetime1">
              <a:rPr lang="en-US" smtClean="0"/>
              <a:t>5/3/2025</a:t>
            </a:fld>
            <a:endParaRPr lang="en-US" dirty="0"/>
          </a:p>
        </p:txBody>
      </p:sp>
      <p:sp>
        <p:nvSpPr>
          <p:cNvPr id="9" name="Footer Placeholder 8">
            <a:extLst>
              <a:ext uri="{FF2B5EF4-FFF2-40B4-BE49-F238E27FC236}">
                <a16:creationId xmlns:a16="http://schemas.microsoft.com/office/drawing/2014/main" id="{188FFC8B-A41D-691D-C8C9-0C363B1FD284}"/>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B0EC0125-3406-DCE1-A443-16278DF39252}"/>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5250528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tatement - light">
    <p:bg>
      <p:bgRef idx="1001">
        <a:schemeClr val="bg2"/>
      </p:bgRef>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98BC2B5B-70BA-CE41-9C8E-4A1C418D7D8E}"/>
              </a:ext>
            </a:extLst>
          </p:cNvPr>
          <p:cNvSpPr>
            <a:spLocks noGrp="1"/>
          </p:cNvSpPr>
          <p:nvPr>
            <p:ph type="body" sz="quarter" idx="13" hasCustomPrompt="1"/>
          </p:nvPr>
        </p:nvSpPr>
        <p:spPr>
          <a:xfrm>
            <a:off x="1005840" y="3429000"/>
            <a:ext cx="8849360" cy="1500188"/>
          </a:xfrm>
          <a:prstGeom prst="rect">
            <a:avLst/>
          </a:prstGeom>
        </p:spPr>
        <p:txBody>
          <a:bodyPr>
            <a:noAutofit/>
          </a:bodyPr>
          <a:lstStyle>
            <a:lvl1pPr marL="0" indent="0">
              <a:buNone/>
              <a:defRPr>
                <a:solidFill>
                  <a:schemeClr val="accent2"/>
                </a:solidFill>
              </a:defRPr>
            </a:lvl1pPr>
            <a:lvl2pPr marL="457200" indent="0">
              <a:buNone/>
              <a:defRPr>
                <a:solidFill>
                  <a:schemeClr val="accent5"/>
                </a:solidFill>
              </a:defRPr>
            </a:lvl2pPr>
            <a:lvl3pPr marL="914400" indent="0">
              <a:buNone/>
              <a:defRPr>
                <a:solidFill>
                  <a:schemeClr val="accent3"/>
                </a:solidFill>
              </a:defRPr>
            </a:lvl3pPr>
            <a:lvl4pPr marL="1371600" indent="0">
              <a:buNone/>
              <a:defRPr>
                <a:solidFill>
                  <a:schemeClr val="accent3"/>
                </a:solidFill>
              </a:defRPr>
            </a:lvl4pPr>
            <a:lvl5pPr marL="1828800" indent="0">
              <a:buNone/>
              <a:defRPr>
                <a:solidFill>
                  <a:schemeClr val="accent3"/>
                </a:solidFill>
              </a:defRPr>
            </a:lvl5pPr>
          </a:lstStyle>
          <a:p>
            <a:pPr lvl="0"/>
            <a:r>
              <a:rPr lang="en-US" dirty="0"/>
              <a:t>Attributor name is 16pt Arial</a:t>
            </a:r>
          </a:p>
        </p:txBody>
      </p:sp>
      <p:sp>
        <p:nvSpPr>
          <p:cNvPr id="13" name="Title 1">
            <a:extLst>
              <a:ext uri="{FF2B5EF4-FFF2-40B4-BE49-F238E27FC236}">
                <a16:creationId xmlns:a16="http://schemas.microsoft.com/office/drawing/2014/main" id="{0A13EBB4-2E96-D446-A07D-04B750732870}"/>
              </a:ext>
            </a:extLst>
          </p:cNvPr>
          <p:cNvSpPr>
            <a:spLocks noGrp="1"/>
          </p:cNvSpPr>
          <p:nvPr>
            <p:ph type="ctrTitle" hasCustomPrompt="1"/>
          </p:nvPr>
        </p:nvSpPr>
        <p:spPr>
          <a:xfrm>
            <a:off x="1005840" y="1943100"/>
            <a:ext cx="8849360" cy="997196"/>
          </a:xfrm>
        </p:spPr>
        <p:txBody>
          <a:bodyPr anchor="b" anchorCtr="0"/>
          <a:lstStyle>
            <a:lvl1pPr algn="l" rtl="0" eaLnBrk="1" latinLnBrk="0" hangingPunct="1">
              <a:defRPr lang="en-US" sz="3600" smtClean="0">
                <a:effectLst/>
              </a:defRPr>
            </a:lvl1pPr>
          </a:lstStyle>
          <a:p>
            <a:pPr rtl="0" eaLnBrk="1" latinLnBrk="0" hangingPunct="1"/>
            <a:r>
              <a:rPr lang="en-US" dirty="0"/>
              <a:t>Click to edit statement or quote </a:t>
            </a:r>
            <a:br>
              <a:rPr lang="en-US" dirty="0"/>
            </a:br>
            <a:r>
              <a:rPr lang="en-US" dirty="0"/>
              <a:t>in Arial 36pt bold</a:t>
            </a:r>
          </a:p>
        </p:txBody>
      </p:sp>
      <p:sp>
        <p:nvSpPr>
          <p:cNvPr id="4" name="Date Placeholder 3">
            <a:extLst>
              <a:ext uri="{FF2B5EF4-FFF2-40B4-BE49-F238E27FC236}">
                <a16:creationId xmlns:a16="http://schemas.microsoft.com/office/drawing/2014/main" id="{A90C7F1F-725F-1A52-1D97-F08B00EAAD97}"/>
              </a:ext>
            </a:extLst>
          </p:cNvPr>
          <p:cNvSpPr>
            <a:spLocks noGrp="1"/>
          </p:cNvSpPr>
          <p:nvPr>
            <p:ph type="dt" sz="half" idx="14"/>
          </p:nvPr>
        </p:nvSpPr>
        <p:spPr/>
        <p:txBody>
          <a:bodyPr/>
          <a:lstStyle/>
          <a:p>
            <a:fld id="{C7A24A1D-F3BF-1A41-B122-C74AA003EAC6}" type="datetime1">
              <a:rPr lang="en-US" smtClean="0"/>
              <a:t>5/3/2025</a:t>
            </a:fld>
            <a:endParaRPr lang="en-US" dirty="0"/>
          </a:p>
        </p:txBody>
      </p:sp>
      <p:sp>
        <p:nvSpPr>
          <p:cNvPr id="7" name="Footer Placeholder 6">
            <a:extLst>
              <a:ext uri="{FF2B5EF4-FFF2-40B4-BE49-F238E27FC236}">
                <a16:creationId xmlns:a16="http://schemas.microsoft.com/office/drawing/2014/main" id="{D50B4EFF-B670-387B-EBF2-318801CE65AB}"/>
              </a:ext>
            </a:extLst>
          </p:cNvPr>
          <p:cNvSpPr>
            <a:spLocks noGrp="1"/>
          </p:cNvSpPr>
          <p:nvPr>
            <p:ph type="ftr" sz="quarter" idx="15"/>
          </p:nvPr>
        </p:nvSpPr>
        <p:spPr/>
        <p:txBody>
          <a:bodyPr/>
          <a:lstStyle/>
          <a:p>
            <a:r>
              <a:rPr lang="en-US" dirty="0"/>
              <a:t>© 2024 Cognizant | Private</a:t>
            </a:r>
          </a:p>
        </p:txBody>
      </p:sp>
      <p:sp>
        <p:nvSpPr>
          <p:cNvPr id="8" name="Slide Number Placeholder 7">
            <a:extLst>
              <a:ext uri="{FF2B5EF4-FFF2-40B4-BE49-F238E27FC236}">
                <a16:creationId xmlns:a16="http://schemas.microsoft.com/office/drawing/2014/main" id="{B54DEEBD-7FD8-B1BF-8875-FF2A60284D39}"/>
              </a:ext>
            </a:extLst>
          </p:cNvPr>
          <p:cNvSpPr>
            <a:spLocks noGrp="1"/>
          </p:cNvSpPr>
          <p:nvPr>
            <p:ph type="sldNum" sz="quarter" idx="16"/>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72647368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624"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ase study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4216400" cy="6858000"/>
          </a:xfrm>
          <a:solidFill>
            <a:srgbClr val="ECECEB"/>
          </a:solidFill>
        </p:spPr>
        <p:txBody>
          <a:bodyPr bIns="914400" anchor="ctr">
            <a:normAutofit/>
          </a:bodyPr>
          <a:lstStyle>
            <a:lvl1pPr marL="0" indent="0" algn="ctr">
              <a:buNone/>
              <a:defRPr sz="12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1" y="1078468"/>
            <a:ext cx="3200400" cy="369332"/>
          </a:xfrm>
        </p:spPr>
        <p:txBody>
          <a:bodyPr wrap="square" lIns="0" tIns="0" rIns="0" bIns="0" anchor="t" anchorCtr="0">
            <a:spAutoFit/>
          </a:bodyPr>
          <a:lstStyle>
            <a:lvl1pPr>
              <a:lnSpc>
                <a:spcPct val="100000"/>
              </a:lnSpc>
              <a:defRPr sz="2400" b="1">
                <a:solidFill>
                  <a:schemeClr val="bg1"/>
                </a:solidFill>
              </a:defRPr>
            </a:lvl1pPr>
          </a:lstStyle>
          <a:p>
            <a:r>
              <a:rPr lang="en-US" dirty="0"/>
              <a:t>Case study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bg1"/>
                </a:solidFill>
              </a:defRPr>
            </a:lvl1pPr>
          </a:lstStyle>
          <a:p>
            <a:fld id="{FAFDDD03-639A-8D4E-860C-2002B6D03365}" type="datetime1">
              <a:rPr lang="en-US" smtClean="0"/>
              <a:pPr/>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bg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bg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457200" y="457200"/>
            <a:ext cx="3200401" cy="171778"/>
          </a:xfrm>
        </p:spPr>
        <p:txBody>
          <a:bodyPr wrap="square">
            <a:spAutoFit/>
          </a:bodyPr>
          <a:lstStyle>
            <a:lvl1pPr marL="0" indent="0">
              <a:buNone/>
              <a:defRPr sz="1100">
                <a:solidFill>
                  <a:schemeClr val="bg1"/>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Case study super head</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a:xfrm>
            <a:off x="5151120" y="1447800"/>
            <a:ext cx="6583680"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Picture Placeholder 6">
            <a:extLst>
              <a:ext uri="{FF2B5EF4-FFF2-40B4-BE49-F238E27FC236}">
                <a16:creationId xmlns:a16="http://schemas.microsoft.com/office/drawing/2014/main" id="{2240FDEC-D5D2-8E2B-9CB8-49F6FABD320A}"/>
              </a:ext>
            </a:extLst>
          </p:cNvPr>
          <p:cNvSpPr>
            <a:spLocks noGrp="1"/>
          </p:cNvSpPr>
          <p:nvPr>
            <p:ph type="pic" sz="quarter" idx="28" hasCustomPrompt="1"/>
          </p:nvPr>
        </p:nvSpPr>
        <p:spPr>
          <a:xfrm>
            <a:off x="9855200" y="457200"/>
            <a:ext cx="1879600" cy="685800"/>
          </a:xfrm>
          <a:noFill/>
        </p:spPr>
        <p:txBody>
          <a:bodyPr bIns="0" anchor="ctr">
            <a:normAutofit/>
          </a:bodyPr>
          <a:lstStyle>
            <a:lvl1pPr marL="0" indent="0" algn="ctr">
              <a:lnSpc>
                <a:spcPct val="100000"/>
              </a:lnSpc>
              <a:buNone/>
              <a:defRPr sz="900">
                <a:solidFill>
                  <a:schemeClr val="tx1"/>
                </a:solidFill>
              </a:defRPr>
            </a:lvl1pPr>
          </a:lstStyle>
          <a:p>
            <a:r>
              <a:rPr lang="en-US" dirty="0"/>
              <a:t>Client logo</a:t>
            </a:r>
            <a:br>
              <a:rPr lang="en-US" dirty="0"/>
            </a:br>
            <a:r>
              <a:rPr lang="en-US" dirty="0"/>
              <a:t>(crop: fit to make sure </a:t>
            </a:r>
            <a:br>
              <a:rPr lang="en-US" dirty="0"/>
            </a:br>
            <a:r>
              <a:rPr lang="en-US" dirty="0"/>
              <a:t>entire logo is visible)</a:t>
            </a:r>
          </a:p>
        </p:txBody>
      </p:sp>
    </p:spTree>
    <p:extLst>
      <p:ext uri="{BB962C8B-B14F-4D97-AF65-F5344CB8AC3E}">
        <p14:creationId xmlns:p14="http://schemas.microsoft.com/office/powerpoint/2010/main" val="2442934130"/>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ase study light - no imag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E73A3D6-80E4-AC3E-7815-5FDC789342D0}"/>
              </a:ext>
            </a:extLst>
          </p:cNvPr>
          <p:cNvSpPr/>
          <p:nvPr userDrawn="1"/>
        </p:nvSpPr>
        <p:spPr>
          <a:xfrm>
            <a:off x="0" y="0"/>
            <a:ext cx="42164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457201" y="1078468"/>
            <a:ext cx="3200400" cy="369332"/>
          </a:xfrm>
        </p:spPr>
        <p:txBody>
          <a:bodyPr wrap="square" lIns="0" tIns="0" rIns="0" bIns="0" anchor="t" anchorCtr="0">
            <a:spAutoFit/>
          </a:bodyPr>
          <a:lstStyle>
            <a:lvl1pPr>
              <a:lnSpc>
                <a:spcPct val="100000"/>
              </a:lnSpc>
              <a:defRPr sz="2400" b="1">
                <a:solidFill>
                  <a:schemeClr val="bg1"/>
                </a:solidFill>
              </a:defRPr>
            </a:lvl1pPr>
          </a:lstStyle>
          <a:p>
            <a:r>
              <a:rPr lang="en-US" dirty="0"/>
              <a:t>Case study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bwMode="white"/>
        <p:txBody>
          <a:bodyPr/>
          <a:lstStyle>
            <a:lvl1pPr>
              <a:defRPr>
                <a:solidFill>
                  <a:schemeClr val="bg1"/>
                </a:solidFill>
              </a:defRPr>
            </a:lvl1pPr>
          </a:lstStyle>
          <a:p>
            <a:fld id="{FAFDDD03-639A-8D4E-860C-2002B6D03365}" type="datetime1">
              <a:rPr lang="en-US" smtClean="0"/>
              <a:pPr/>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bwMode="white"/>
        <p:txBody>
          <a:bodyPr/>
          <a:lstStyle>
            <a:lvl1pPr>
              <a:defRPr>
                <a:solidFill>
                  <a:schemeClr val="bg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457200" y="457200"/>
            <a:ext cx="3200401" cy="171778"/>
          </a:xfrm>
        </p:spPr>
        <p:txBody>
          <a:bodyPr wrap="square">
            <a:spAutoFit/>
          </a:bodyPr>
          <a:lstStyle>
            <a:lvl1pPr marL="0" indent="0">
              <a:buNone/>
              <a:defRPr sz="1100">
                <a:solidFill>
                  <a:schemeClr val="bg1"/>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Case study super head</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a:xfrm>
            <a:off x="5151120" y="1447800"/>
            <a:ext cx="6583680"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Picture Placeholder 6">
            <a:extLst>
              <a:ext uri="{FF2B5EF4-FFF2-40B4-BE49-F238E27FC236}">
                <a16:creationId xmlns:a16="http://schemas.microsoft.com/office/drawing/2014/main" id="{2240FDEC-D5D2-8E2B-9CB8-49F6FABD320A}"/>
              </a:ext>
            </a:extLst>
          </p:cNvPr>
          <p:cNvSpPr>
            <a:spLocks noGrp="1"/>
          </p:cNvSpPr>
          <p:nvPr>
            <p:ph type="pic" sz="quarter" idx="28" hasCustomPrompt="1"/>
          </p:nvPr>
        </p:nvSpPr>
        <p:spPr>
          <a:xfrm>
            <a:off x="9855200" y="457200"/>
            <a:ext cx="1879600" cy="685800"/>
          </a:xfrm>
          <a:noFill/>
        </p:spPr>
        <p:txBody>
          <a:bodyPr bIns="0" anchor="ctr">
            <a:normAutofit/>
          </a:bodyPr>
          <a:lstStyle>
            <a:lvl1pPr marL="0" indent="0" algn="ctr">
              <a:lnSpc>
                <a:spcPct val="100000"/>
              </a:lnSpc>
              <a:buNone/>
              <a:defRPr sz="900">
                <a:solidFill>
                  <a:schemeClr val="tx1"/>
                </a:solidFill>
              </a:defRPr>
            </a:lvl1pPr>
          </a:lstStyle>
          <a:p>
            <a:r>
              <a:rPr lang="en-US" dirty="0"/>
              <a:t>Client logo</a:t>
            </a:r>
            <a:br>
              <a:rPr lang="en-US" dirty="0"/>
            </a:br>
            <a:r>
              <a:rPr lang="en-US" dirty="0"/>
              <a:t>(crop: fit to make sure </a:t>
            </a:r>
            <a:br>
              <a:rPr lang="en-US" dirty="0"/>
            </a:br>
            <a:r>
              <a:rPr lang="en-US" dirty="0"/>
              <a:t>entire logo is visible)</a:t>
            </a:r>
          </a:p>
        </p:txBody>
      </p:sp>
    </p:spTree>
    <p:extLst>
      <p:ext uri="{BB962C8B-B14F-4D97-AF65-F5344CB8AC3E}">
        <p14:creationId xmlns:p14="http://schemas.microsoft.com/office/powerpoint/2010/main" val="1625816533"/>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DARK LAYOUT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775811" y="1385364"/>
            <a:ext cx="10640378" cy="4087273"/>
          </a:xfrm>
          <a:prstGeom prst="rect">
            <a:avLst/>
          </a:prstGeom>
          <a:noFill/>
        </p:spPr>
        <p:txBody>
          <a:bodyPr wrap="squar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DARK LAYOUTS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2891603830"/>
      </p:ext>
    </p:extLst>
  </p:cSld>
  <p:clrMapOvr>
    <a:overrideClrMapping bg1="dk1" tx1="lt1" bg2="dk2" tx2="lt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obj" preserve="1">
  <p:cSld name="Title and Content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p:txBody>
          <a:bodyPr/>
          <a:lstStyle/>
          <a:p>
            <a:pPr lvl="0"/>
            <a:r>
              <a:rPr lang="en-US" dirty="0"/>
              <a:t>Click to add content</a:t>
            </a:r>
          </a:p>
          <a:p>
            <a:pPr lvl="1"/>
            <a:r>
              <a:rPr lang="en-US" dirty="0"/>
              <a:t>2nd level</a:t>
            </a:r>
          </a:p>
          <a:p>
            <a:pPr lvl="2"/>
            <a:r>
              <a:rPr lang="en-US" dirty="0"/>
              <a:t>3rd level text</a:t>
            </a:r>
          </a:p>
          <a:p>
            <a:pPr lvl="3"/>
            <a:r>
              <a:rPr lang="en-US" dirty="0"/>
              <a:t>4th level text</a:t>
            </a:r>
          </a:p>
          <a:p>
            <a:pPr lvl="4"/>
            <a:r>
              <a:rPr lang="en-US" dirty="0"/>
              <a:t>5th level text</a:t>
            </a:r>
          </a:p>
        </p:txBody>
      </p:sp>
      <p:sp>
        <p:nvSpPr>
          <p:cNvPr id="9" name="Date Placeholder 8">
            <a:extLst>
              <a:ext uri="{FF2B5EF4-FFF2-40B4-BE49-F238E27FC236}">
                <a16:creationId xmlns:a16="http://schemas.microsoft.com/office/drawing/2014/main" id="{F383D916-FBF7-8EA7-4311-2FD3E10E8254}"/>
              </a:ext>
            </a:extLst>
          </p:cNvPr>
          <p:cNvSpPr>
            <a:spLocks noGrp="1"/>
          </p:cNvSpPr>
          <p:nvPr>
            <p:ph type="dt" sz="half" idx="10"/>
          </p:nvPr>
        </p:nvSpPr>
        <p:spPr/>
        <p:txBody>
          <a:bodyPr/>
          <a:lstStyle/>
          <a:p>
            <a:fld id="{62B992DF-0A30-4346-A305-F697A2247CA4}" type="datetime1">
              <a:rPr lang="en-US" smtClean="0"/>
              <a:t>5/3/2025</a:t>
            </a:fld>
            <a:endParaRPr lang="en-US" dirty="0"/>
          </a:p>
        </p:txBody>
      </p:sp>
      <p:sp>
        <p:nvSpPr>
          <p:cNvPr id="10" name="Footer Placeholder 9">
            <a:extLst>
              <a:ext uri="{FF2B5EF4-FFF2-40B4-BE49-F238E27FC236}">
                <a16:creationId xmlns:a16="http://schemas.microsoft.com/office/drawing/2014/main" id="{69D40ACC-00F3-03AD-3DB1-6487497FA161}"/>
              </a:ext>
            </a:extLst>
          </p:cNvPr>
          <p:cNvSpPr>
            <a:spLocks noGrp="1"/>
          </p:cNvSpPr>
          <p:nvPr>
            <p:ph type="ftr" sz="quarter" idx="11"/>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1DA0B9D4-7BD8-9FB8-A351-972423D1D772}"/>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4" name="Cognizant Logo_rgb_rev_2023" descr="Cognizant logo reversed, SVG format">
            <a:extLst>
              <a:ext uri="{FF2B5EF4-FFF2-40B4-BE49-F238E27FC236}">
                <a16:creationId xmlns:a16="http://schemas.microsoft.com/office/drawing/2014/main" id="{591ACBB7-11CF-0324-65ED-7CE580E3A1A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111587575"/>
      </p:ext>
    </p:extLst>
  </p:cSld>
  <p:clrMapOvr>
    <a:overrideClrMapping bg1="dk1" tx1="lt1" bg2="dk2" tx2="lt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Super head, sub head, footnote - Super head, sub head, footnote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457200" y="1447800"/>
            <a:ext cx="7518400" cy="42976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7">
            <a:extLst>
              <a:ext uri="{FF2B5EF4-FFF2-40B4-BE49-F238E27FC236}">
                <a16:creationId xmlns:a16="http://schemas.microsoft.com/office/drawing/2014/main" id="{EDCB0FDA-E923-182E-F7E1-D663EE4D60C4}"/>
              </a:ext>
            </a:extLst>
          </p:cNvPr>
          <p:cNvSpPr>
            <a:spLocks noGrp="1"/>
          </p:cNvSpPr>
          <p:nvPr>
            <p:ph type="body" sz="quarter" idx="14" hasCustomPrompt="1"/>
          </p:nvPr>
        </p:nvSpPr>
        <p:spPr>
          <a:xfrm>
            <a:off x="457200" y="228600"/>
            <a:ext cx="11277600" cy="163956"/>
          </a:xfrm>
        </p:spPr>
        <p:txBody>
          <a:bodyPr anchor="b">
            <a:spAutoFit/>
          </a:bodyPr>
          <a:lstStyle>
            <a:lvl1pPr marL="0" indent="0">
              <a:buNone/>
              <a:defRPr sz="1050">
                <a:solidFill>
                  <a:schemeClr val="accent3"/>
                </a:solidFill>
              </a:defRPr>
            </a:lvl1pPr>
          </a:lstStyle>
          <a:p>
            <a:pPr lvl="0"/>
            <a:r>
              <a:rPr lang="en-US"/>
              <a:t>Super head</a:t>
            </a:r>
          </a:p>
        </p:txBody>
      </p:sp>
      <p:sp>
        <p:nvSpPr>
          <p:cNvPr id="8" name="Text Placeholder 7">
            <a:extLst>
              <a:ext uri="{FF2B5EF4-FFF2-40B4-BE49-F238E27FC236}">
                <a16:creationId xmlns:a16="http://schemas.microsoft.com/office/drawing/2014/main" id="{8D4F1D73-B5B0-2DD9-9E22-084F619A1164}"/>
              </a:ext>
            </a:extLst>
          </p:cNvPr>
          <p:cNvSpPr>
            <a:spLocks noGrp="1"/>
          </p:cNvSpPr>
          <p:nvPr>
            <p:ph type="body" sz="quarter" idx="15" hasCustomPrompt="1"/>
          </p:nvPr>
        </p:nvSpPr>
        <p:spPr>
          <a:xfrm>
            <a:off x="457200" y="822960"/>
            <a:ext cx="11277600" cy="281039"/>
          </a:xfrm>
        </p:spPr>
        <p:txBody>
          <a:bodyPr anchor="t">
            <a:spAutoFit/>
          </a:bodyPr>
          <a:lstStyle>
            <a:lvl1pPr marL="0" indent="0">
              <a:lnSpc>
                <a:spcPct val="100000"/>
              </a:lnSpc>
              <a:buNone/>
              <a:defRPr sz="1800">
                <a:solidFill>
                  <a:schemeClr val="accent3"/>
                </a:solidFill>
              </a:defRPr>
            </a:lvl1pPr>
          </a:lstStyle>
          <a:p>
            <a:pPr lvl="0"/>
            <a:r>
              <a:rPr lang="en-US" dirty="0"/>
              <a:t>Subhead</a:t>
            </a:r>
          </a:p>
        </p:txBody>
      </p:sp>
      <p:sp>
        <p:nvSpPr>
          <p:cNvPr id="9" name="Text Placeholder 7">
            <a:extLst>
              <a:ext uri="{FF2B5EF4-FFF2-40B4-BE49-F238E27FC236}">
                <a16:creationId xmlns:a16="http://schemas.microsoft.com/office/drawing/2014/main" id="{8B225166-D739-CEC1-F817-8B08A1CA46F7}"/>
              </a:ext>
            </a:extLst>
          </p:cNvPr>
          <p:cNvSpPr>
            <a:spLocks noGrp="1"/>
          </p:cNvSpPr>
          <p:nvPr>
            <p:ph type="body" sz="quarter" idx="16" hasCustomPrompt="1"/>
          </p:nvPr>
        </p:nvSpPr>
        <p:spPr>
          <a:xfrm>
            <a:off x="457200" y="5947090"/>
            <a:ext cx="7518400" cy="124906"/>
          </a:xfrm>
        </p:spPr>
        <p:txBody>
          <a:bodyPr wrap="square" anchor="t" anchorCtr="0">
            <a:spAutoFit/>
          </a:bodyPr>
          <a:lstStyle>
            <a:lvl1pPr marL="0" indent="0">
              <a:buNone/>
              <a:defRPr sz="800">
                <a:solidFill>
                  <a:schemeClr val="tx1"/>
                </a:solidFill>
              </a:defRPr>
            </a:lvl1pPr>
          </a:lstStyle>
          <a:p>
            <a:pPr lvl="0"/>
            <a:r>
              <a:rPr lang="en-US" dirty="0"/>
              <a:t>Insert source or footnote here</a:t>
            </a:r>
          </a:p>
        </p:txBody>
      </p:sp>
      <p:sp>
        <p:nvSpPr>
          <p:cNvPr id="10" name="Date Placeholder 9">
            <a:extLst>
              <a:ext uri="{FF2B5EF4-FFF2-40B4-BE49-F238E27FC236}">
                <a16:creationId xmlns:a16="http://schemas.microsoft.com/office/drawing/2014/main" id="{BB09AAF3-3252-489D-5FB0-6293AC9FF0F1}"/>
              </a:ext>
            </a:extLst>
          </p:cNvPr>
          <p:cNvSpPr>
            <a:spLocks noGrp="1"/>
          </p:cNvSpPr>
          <p:nvPr>
            <p:ph type="dt" sz="half" idx="17"/>
          </p:nvPr>
        </p:nvSpPr>
        <p:spPr/>
        <p:txBody>
          <a:bodyPr/>
          <a:lstStyle/>
          <a:p>
            <a:fld id="{F038E6F7-2112-7146-A379-7AD5AE1DBC42}" type="datetime1">
              <a:rPr lang="en-US" smtClean="0"/>
              <a:t>5/3/2025</a:t>
            </a:fld>
            <a:endParaRPr lang="en-US" dirty="0"/>
          </a:p>
        </p:txBody>
      </p:sp>
      <p:sp>
        <p:nvSpPr>
          <p:cNvPr id="11" name="Footer Placeholder 10">
            <a:extLst>
              <a:ext uri="{FF2B5EF4-FFF2-40B4-BE49-F238E27FC236}">
                <a16:creationId xmlns:a16="http://schemas.microsoft.com/office/drawing/2014/main" id="{0D47B63B-3488-B9A8-9702-4FB8F539BC94}"/>
              </a:ext>
            </a:extLst>
          </p:cNvPr>
          <p:cNvSpPr>
            <a:spLocks noGrp="1"/>
          </p:cNvSpPr>
          <p:nvPr>
            <p:ph type="ftr" sz="quarter" idx="18"/>
          </p:nvPr>
        </p:nvSpPr>
        <p:spPr/>
        <p:txBody>
          <a:bodyPr/>
          <a:lstStyle/>
          <a:p>
            <a:r>
              <a:rPr lang="en-US" dirty="0"/>
              <a:t>© 2024 Cognizant | Private</a:t>
            </a:r>
          </a:p>
        </p:txBody>
      </p:sp>
      <p:sp>
        <p:nvSpPr>
          <p:cNvPr id="12" name="Slide Number Placeholder 11">
            <a:extLst>
              <a:ext uri="{FF2B5EF4-FFF2-40B4-BE49-F238E27FC236}">
                <a16:creationId xmlns:a16="http://schemas.microsoft.com/office/drawing/2014/main" id="{1BA67573-B992-F2E1-F4A6-9434D3134383}"/>
              </a:ext>
            </a:extLst>
          </p:cNvPr>
          <p:cNvSpPr>
            <a:spLocks noGrp="1"/>
          </p:cNvSpPr>
          <p:nvPr>
            <p:ph type="sldNum" sz="quarter" idx="19"/>
          </p:nvPr>
        </p:nvSpPr>
        <p:spPr/>
        <p:txBody>
          <a:bodyPr/>
          <a:lstStyle/>
          <a:p>
            <a:fld id="{38826FC0-333C-E549-9FA3-0EE43DF298A3}" type="slidenum">
              <a:rPr lang="en-US" smtClean="0"/>
              <a:pPr/>
              <a:t>‹#›</a:t>
            </a:fld>
            <a:endParaRPr lang="en-US" dirty="0"/>
          </a:p>
        </p:txBody>
      </p:sp>
      <p:pic>
        <p:nvPicPr>
          <p:cNvPr id="6" name="Cognizant Logo_rgb_rev_2023" descr="Cognizant logo reversed, SVG format">
            <a:extLst>
              <a:ext uri="{FF2B5EF4-FFF2-40B4-BE49-F238E27FC236}">
                <a16:creationId xmlns:a16="http://schemas.microsoft.com/office/drawing/2014/main" id="{C58C5DC1-02D1-ACC1-37E9-20232B40787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62044694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Agenda - ligh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1" y="2930402"/>
            <a:ext cx="4754880" cy="997196"/>
          </a:xfrm>
        </p:spPr>
        <p:txBody>
          <a:bodyPr anchor="ctr"/>
          <a:lstStyle>
            <a:lvl1pPr algn="l">
              <a:defRPr sz="3600"/>
            </a:lvl1pPr>
          </a:lstStyle>
          <a:p>
            <a:r>
              <a:rPr lang="en-US" dirty="0"/>
              <a:t>Click to add agenda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6096000" y="914400"/>
            <a:ext cx="5635752" cy="5029200"/>
          </a:xfrm>
        </p:spPr>
        <p:txBody>
          <a:bodyPr anchor="ctr">
            <a:noAutofit/>
          </a:bodyPr>
          <a:lstStyle>
            <a:lvl1pPr marL="457200" indent="-457200">
              <a:spcBef>
                <a:spcPts val="900"/>
              </a:spcBef>
              <a:spcAft>
                <a:spcPts val="0"/>
              </a:spcAft>
              <a:buClrTx/>
              <a:buFont typeface="+mj-lt"/>
              <a:buAutoNum type="arabicPeriod"/>
              <a:defRPr sz="2000"/>
            </a:lvl1pPr>
            <a:lvl2pPr marL="731520" indent="-228600">
              <a:spcBef>
                <a:spcPts val="600"/>
              </a:spcBef>
              <a:spcAft>
                <a:spcPts val="0"/>
              </a:spcAft>
              <a:buClrTx/>
              <a:buFont typeface="Arial" panose="020B0604020202020204" pitchFamily="34" charset="0"/>
              <a:buChar char="•"/>
              <a:tabLst/>
              <a:defRPr sz="1600"/>
            </a:lvl2pPr>
            <a:lvl3pPr marL="1005840" indent="-228600">
              <a:spcBef>
                <a:spcPts val="600"/>
              </a:spcBef>
              <a:spcAft>
                <a:spcPts val="0"/>
              </a:spcAft>
              <a:buClrTx/>
              <a:buFont typeface="Arial" panose="020B0604020202020204" pitchFamily="34" charset="0"/>
              <a:buChar char="•"/>
              <a:tabLst/>
              <a:defRPr sz="1400"/>
            </a:lvl3pPr>
            <a:lvl4pPr marL="1051560" indent="-228600">
              <a:spcBef>
                <a:spcPts val="900"/>
              </a:spcBef>
              <a:buFont typeface="+mj-lt"/>
              <a:buAutoNum type="arabicPeriod"/>
              <a:defRPr sz="1400"/>
            </a:lvl4pPr>
            <a:lvl5pPr marL="1325880" indent="-228600">
              <a:spcBef>
                <a:spcPts val="900"/>
              </a:spcBef>
              <a:buFont typeface="+mj-lt"/>
              <a:buAutoNum type="arabicPeriod"/>
              <a:defRPr sz="1400"/>
            </a:lvl5pPr>
          </a:lstStyle>
          <a:p>
            <a:pPr lvl="0"/>
            <a:r>
              <a:rPr lang="en-US" dirty="0"/>
              <a:t>Click to add content</a:t>
            </a:r>
          </a:p>
          <a:p>
            <a:pPr lvl="1"/>
            <a:r>
              <a:rPr lang="en-US" dirty="0"/>
              <a:t>2nd level text</a:t>
            </a:r>
          </a:p>
          <a:p>
            <a:pPr lvl="2"/>
            <a:r>
              <a:rPr lang="en-US" dirty="0"/>
              <a:t>3rd level text</a:t>
            </a:r>
          </a:p>
        </p:txBody>
      </p:sp>
      <p:cxnSp>
        <p:nvCxnSpPr>
          <p:cNvPr id="9" name="Straight Connector 8">
            <a:extLst>
              <a:ext uri="{FF2B5EF4-FFF2-40B4-BE49-F238E27FC236}">
                <a16:creationId xmlns:a16="http://schemas.microsoft.com/office/drawing/2014/main" id="{06654D8E-53D7-24EA-BE00-553663804946}"/>
              </a:ext>
            </a:extLst>
          </p:cNvPr>
          <p:cNvCxnSpPr>
            <a:cxnSpLocks/>
          </p:cNvCxnSpPr>
          <p:nvPr/>
        </p:nvCxnSpPr>
        <p:spPr>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sp>
        <p:nvSpPr>
          <p:cNvPr id="4" name="Date Placeholder 3">
            <a:extLst>
              <a:ext uri="{FF2B5EF4-FFF2-40B4-BE49-F238E27FC236}">
                <a16:creationId xmlns:a16="http://schemas.microsoft.com/office/drawing/2014/main" id="{31347B8F-702B-F8D2-3BCF-E1C9AEB86CEC}"/>
              </a:ext>
            </a:extLst>
          </p:cNvPr>
          <p:cNvSpPr>
            <a:spLocks noGrp="1"/>
          </p:cNvSpPr>
          <p:nvPr>
            <p:ph type="dt" sz="half" idx="10"/>
          </p:nvPr>
        </p:nvSpPr>
        <p:spPr/>
        <p:txBody>
          <a:bodyPr/>
          <a:lstStyle/>
          <a:p>
            <a:fld id="{CCE15D93-701F-AD45-BF63-B5231D171A5D}" type="datetime1">
              <a:rPr lang="en-US" smtClean="0"/>
              <a:t>5/3/2025</a:t>
            </a:fld>
            <a:endParaRPr lang="en-US" dirty="0"/>
          </a:p>
        </p:txBody>
      </p:sp>
      <p:sp>
        <p:nvSpPr>
          <p:cNvPr id="8" name="Footer Placeholder 7">
            <a:extLst>
              <a:ext uri="{FF2B5EF4-FFF2-40B4-BE49-F238E27FC236}">
                <a16:creationId xmlns:a16="http://schemas.microsoft.com/office/drawing/2014/main" id="{2D295671-87C9-E086-9979-83CE71CF0FF1}"/>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D3DF2403-9115-12D2-6006-6F820363A79D}"/>
              </a:ext>
            </a:extLst>
          </p:cNvPr>
          <p:cNvSpPr>
            <a:spLocks noGrp="1"/>
          </p:cNvSpPr>
          <p:nvPr>
            <p:ph type="sldNum" sz="quarter" idx="12"/>
          </p:nvPr>
        </p:nvSpPr>
        <p:spPr/>
        <p:txBody>
          <a:bodyPr/>
          <a:lstStyle/>
          <a:p>
            <a:fld id="{38826FC0-333C-E549-9FA3-0EE43DF298A3}" type="slidenum">
              <a:rPr lang="en-US" smtClean="0"/>
              <a:pPr/>
              <a:t>‹#›</a:t>
            </a:fld>
            <a:endParaRPr lang="en-US" dirty="0"/>
          </a:p>
        </p:txBody>
      </p:sp>
      <p:cxnSp>
        <p:nvCxnSpPr>
          <p:cNvPr id="5" name="Straight Connector 4">
            <a:extLst>
              <a:ext uri="{FF2B5EF4-FFF2-40B4-BE49-F238E27FC236}">
                <a16:creationId xmlns:a16="http://schemas.microsoft.com/office/drawing/2014/main" id="{46BFA7A6-B1A7-45E7-3AC5-3E0FB62C8ACD}"/>
              </a:ext>
            </a:extLst>
          </p:cNvPr>
          <p:cNvCxnSpPr>
            <a:cxnSpLocks/>
          </p:cNvCxnSpPr>
          <p:nvPr/>
        </p:nvCxnSpPr>
        <p:spPr>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4722089"/>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itleOnly" preserve="1">
  <p:cSld name="Title only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A3A05-DC05-1CC5-ED65-5734138EE80C}"/>
              </a:ext>
            </a:extLst>
          </p:cNvPr>
          <p:cNvSpPr>
            <a:spLocks noGrp="1"/>
          </p:cNvSpPr>
          <p:nvPr>
            <p:ph type="title" hasCustomPrompt="1"/>
          </p:nvPr>
        </p:nvSpPr>
        <p:spPr/>
        <p:txBody>
          <a:bodyPr/>
          <a:lstStyle/>
          <a:p>
            <a:r>
              <a:rPr lang="en-US" dirty="0"/>
              <a:t>Click to add title</a:t>
            </a:r>
          </a:p>
        </p:txBody>
      </p:sp>
      <p:sp>
        <p:nvSpPr>
          <p:cNvPr id="8" name="Date Placeholder 7">
            <a:extLst>
              <a:ext uri="{FF2B5EF4-FFF2-40B4-BE49-F238E27FC236}">
                <a16:creationId xmlns:a16="http://schemas.microsoft.com/office/drawing/2014/main" id="{D1C004D1-9C96-9E3A-B3CF-E648F1817884}"/>
              </a:ext>
            </a:extLst>
          </p:cNvPr>
          <p:cNvSpPr>
            <a:spLocks noGrp="1"/>
          </p:cNvSpPr>
          <p:nvPr>
            <p:ph type="dt" sz="half" idx="10"/>
          </p:nvPr>
        </p:nvSpPr>
        <p:spPr/>
        <p:txBody>
          <a:bodyPr/>
          <a:lstStyle/>
          <a:p>
            <a:fld id="{95A8BB47-FFEE-CC40-B60B-C46D6D449673}" type="datetime1">
              <a:rPr lang="en-US" smtClean="0"/>
              <a:t>5/3/2025</a:t>
            </a:fld>
            <a:endParaRPr lang="en-US" dirty="0"/>
          </a:p>
        </p:txBody>
      </p:sp>
      <p:sp>
        <p:nvSpPr>
          <p:cNvPr id="9" name="Footer Placeholder 8">
            <a:extLst>
              <a:ext uri="{FF2B5EF4-FFF2-40B4-BE49-F238E27FC236}">
                <a16:creationId xmlns:a16="http://schemas.microsoft.com/office/drawing/2014/main" id="{C8F63855-627B-94BE-7770-B3F2F8F1DAD6}"/>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64918DA7-E1E1-1CFE-6E02-09FE2AA2F07F}"/>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3" name="Cognizant Logo_rgb_rev_2023" descr="Cognizant logo reversed, SVG format">
            <a:extLst>
              <a:ext uri="{FF2B5EF4-FFF2-40B4-BE49-F238E27FC236}">
                <a16:creationId xmlns:a16="http://schemas.microsoft.com/office/drawing/2014/main" id="{39ECF048-F463-0BC0-00A8-80B618B315F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90993053"/>
      </p:ext>
    </p:extLst>
  </p:cSld>
  <p:clrMapOvr>
    <a:overrideClrMapping bg1="dk1" tx1="lt1" bg2="dk2" tx2="lt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Blank - dark">
    <p:bg>
      <p:bgRef idx="1001">
        <a:schemeClr val="bg1"/>
      </p:bgRef>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A86AB16-C89B-C286-D054-A2D5DB5C460C}"/>
              </a:ext>
            </a:extLst>
          </p:cNvPr>
          <p:cNvSpPr>
            <a:spLocks noGrp="1"/>
          </p:cNvSpPr>
          <p:nvPr>
            <p:ph type="title" hasCustomPrompt="1"/>
          </p:nvPr>
        </p:nvSpPr>
        <p:spPr>
          <a:xfrm>
            <a:off x="457200" y="-357975"/>
            <a:ext cx="11277600" cy="193899"/>
          </a:xfrm>
        </p:spPr>
        <p:txBody>
          <a:bodyPr/>
          <a:lstStyle>
            <a:lvl1pPr>
              <a:defRPr sz="1400">
                <a:solidFill>
                  <a:schemeClr val="bg1"/>
                </a:solidFill>
              </a:defRPr>
            </a:lvl1pPr>
          </a:lstStyle>
          <a:p>
            <a:r>
              <a:rPr lang="en-US"/>
              <a:t>Click to add title (for accessibility purposes)</a:t>
            </a:r>
          </a:p>
        </p:txBody>
      </p:sp>
      <p:sp>
        <p:nvSpPr>
          <p:cNvPr id="2" name="Date Placeholder 1">
            <a:extLst>
              <a:ext uri="{FF2B5EF4-FFF2-40B4-BE49-F238E27FC236}">
                <a16:creationId xmlns:a16="http://schemas.microsoft.com/office/drawing/2014/main" id="{782BD780-BD7C-D16D-9867-3767997FAF91}"/>
              </a:ext>
            </a:extLst>
          </p:cNvPr>
          <p:cNvSpPr>
            <a:spLocks noGrp="1"/>
          </p:cNvSpPr>
          <p:nvPr>
            <p:ph type="dt" sz="half" idx="10"/>
          </p:nvPr>
        </p:nvSpPr>
        <p:spPr/>
        <p:txBody>
          <a:bodyPr/>
          <a:lstStyle/>
          <a:p>
            <a:fld id="{8D0CC1A4-EC1E-954F-93E3-20FAE017D170}" type="datetime1">
              <a:rPr lang="en-US" smtClean="0"/>
              <a:t>5/3/2025</a:t>
            </a:fld>
            <a:endParaRPr lang="en-US" dirty="0"/>
          </a:p>
        </p:txBody>
      </p:sp>
      <p:sp>
        <p:nvSpPr>
          <p:cNvPr id="7" name="Footer Placeholder 6">
            <a:extLst>
              <a:ext uri="{FF2B5EF4-FFF2-40B4-BE49-F238E27FC236}">
                <a16:creationId xmlns:a16="http://schemas.microsoft.com/office/drawing/2014/main" id="{A5ABA333-FF45-AB19-E8F1-74BC796D7D7D}"/>
              </a:ext>
            </a:extLst>
          </p:cNvPr>
          <p:cNvSpPr>
            <a:spLocks noGrp="1"/>
          </p:cNvSpPr>
          <p:nvPr>
            <p:ph type="ftr" sz="quarter" idx="11"/>
          </p:nvPr>
        </p:nvSpPr>
        <p:spPr/>
        <p:txBody>
          <a:bodyPr/>
          <a:lstStyle/>
          <a:p>
            <a:r>
              <a:rPr lang="en-US" dirty="0"/>
              <a:t>© 2024 Cognizant | Private</a:t>
            </a:r>
          </a:p>
        </p:txBody>
      </p:sp>
      <p:sp>
        <p:nvSpPr>
          <p:cNvPr id="8" name="Slide Number Placeholder 7">
            <a:extLst>
              <a:ext uri="{FF2B5EF4-FFF2-40B4-BE49-F238E27FC236}">
                <a16:creationId xmlns:a16="http://schemas.microsoft.com/office/drawing/2014/main" id="{D83C6AAA-8E03-CCE1-302E-C26D372E0547}"/>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4" name="Cognizant Logo_rgb_rev_2023" descr="Cognizant logo reversed, SVG format">
            <a:extLst>
              <a:ext uri="{FF2B5EF4-FFF2-40B4-BE49-F238E27FC236}">
                <a16:creationId xmlns:a16="http://schemas.microsoft.com/office/drawing/2014/main" id="{F805300B-96D9-F036-71EF-3F86B3B72D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794437884"/>
      </p:ext>
    </p:extLst>
  </p:cSld>
  <p:clrMapOvr>
    <a:overrideClrMapping bg1="dk1" tx1="lt1" bg2="dk2" tx2="lt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wo colum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200" y="1447800"/>
            <a:ext cx="5212076"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521208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6522720" y="1447800"/>
            <a:ext cx="5183188" cy="281103"/>
          </a:xfrm>
        </p:spPr>
        <p:txBody>
          <a:bodyPr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6522720" y="1943099"/>
            <a:ext cx="521208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a:t>
            </a:r>
          </a:p>
          <a:p>
            <a:pPr lvl="4"/>
            <a:r>
              <a:rPr lang="en-US" dirty="0"/>
              <a:t>Fifth level</a:t>
            </a:r>
          </a:p>
        </p:txBody>
      </p:sp>
      <p:cxnSp>
        <p:nvCxnSpPr>
          <p:cNvPr id="11" name="Straight Connector 10">
            <a:extLst>
              <a:ext uri="{FF2B5EF4-FFF2-40B4-BE49-F238E27FC236}">
                <a16:creationId xmlns:a16="http://schemas.microsoft.com/office/drawing/2014/main" id="{CAC5B4FD-126E-C923-20FE-0F5752D73F74}"/>
              </a:ext>
            </a:extLst>
          </p:cNvPr>
          <p:cNvCxnSpPr>
            <a:cxnSpLocks/>
          </p:cNvCxnSpPr>
          <p:nvPr/>
        </p:nvCxnSpPr>
        <p:spPr>
          <a:xfrm>
            <a:off x="6096000" y="1444752"/>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2" name="Date Placeholder 11">
            <a:extLst>
              <a:ext uri="{FF2B5EF4-FFF2-40B4-BE49-F238E27FC236}">
                <a16:creationId xmlns:a16="http://schemas.microsoft.com/office/drawing/2014/main" id="{3935A7ED-6F86-9D0C-DCB0-7B1E2AC5270D}"/>
              </a:ext>
            </a:extLst>
          </p:cNvPr>
          <p:cNvSpPr>
            <a:spLocks noGrp="1"/>
          </p:cNvSpPr>
          <p:nvPr>
            <p:ph type="dt" sz="half" idx="10"/>
          </p:nvPr>
        </p:nvSpPr>
        <p:spPr/>
        <p:txBody>
          <a:bodyPr/>
          <a:lstStyle/>
          <a:p>
            <a:fld id="{9D58F847-15B5-FC42-B011-59EA55B0831B}" type="datetime1">
              <a:rPr lang="en-US" smtClean="0"/>
              <a:t>5/3/2025</a:t>
            </a:fld>
            <a:endParaRPr lang="en-US" dirty="0"/>
          </a:p>
        </p:txBody>
      </p:sp>
      <p:sp>
        <p:nvSpPr>
          <p:cNvPr id="13" name="Footer Placeholder 12">
            <a:extLst>
              <a:ext uri="{FF2B5EF4-FFF2-40B4-BE49-F238E27FC236}">
                <a16:creationId xmlns:a16="http://schemas.microsoft.com/office/drawing/2014/main" id="{3B6D255F-8835-8DBB-9F90-569D07917B7B}"/>
              </a:ext>
            </a:extLst>
          </p:cNvPr>
          <p:cNvSpPr>
            <a:spLocks noGrp="1"/>
          </p:cNvSpPr>
          <p:nvPr>
            <p:ph type="ftr" sz="quarter" idx="11"/>
          </p:nvPr>
        </p:nvSpPr>
        <p:spPr/>
        <p:txBody>
          <a:bodyPr/>
          <a:lstStyle/>
          <a:p>
            <a:r>
              <a:rPr lang="en-US" dirty="0"/>
              <a:t>© 2024 Cognizant | Private</a:t>
            </a:r>
          </a:p>
        </p:txBody>
      </p:sp>
      <p:sp>
        <p:nvSpPr>
          <p:cNvPr id="14" name="Slide Number Placeholder 13">
            <a:extLst>
              <a:ext uri="{FF2B5EF4-FFF2-40B4-BE49-F238E27FC236}">
                <a16:creationId xmlns:a16="http://schemas.microsoft.com/office/drawing/2014/main" id="{22927497-DF06-5FD3-E29B-027FB589C8A5}"/>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1DE60F7F-2598-AFEF-3685-42666554AD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092546887"/>
      </p:ext>
    </p:extLst>
  </p:cSld>
  <p:clrMapOvr>
    <a:overrideClrMapping bg1="dk1" tx1="lt1" bg2="dk2" tx2="lt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hree colum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200" y="1444752"/>
            <a:ext cx="3474720"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4358640" y="1444752"/>
            <a:ext cx="3474720"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4358640"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11" name="Text Placeholder 4">
            <a:extLst>
              <a:ext uri="{FF2B5EF4-FFF2-40B4-BE49-F238E27FC236}">
                <a16:creationId xmlns:a16="http://schemas.microsoft.com/office/drawing/2014/main" id="{86FD443D-34B0-9A83-29DB-8F197FDBF4CC}"/>
              </a:ext>
            </a:extLst>
          </p:cNvPr>
          <p:cNvSpPr>
            <a:spLocks noGrp="1"/>
          </p:cNvSpPr>
          <p:nvPr>
            <p:ph type="body" sz="quarter" idx="14" hasCustomPrompt="1"/>
          </p:nvPr>
        </p:nvSpPr>
        <p:spPr>
          <a:xfrm>
            <a:off x="8260080" y="1444752"/>
            <a:ext cx="3474720"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12" name="Content Placeholder 5">
            <a:extLst>
              <a:ext uri="{FF2B5EF4-FFF2-40B4-BE49-F238E27FC236}">
                <a16:creationId xmlns:a16="http://schemas.microsoft.com/office/drawing/2014/main" id="{149D936A-CA93-6EC3-649C-C64805636A41}"/>
              </a:ext>
            </a:extLst>
          </p:cNvPr>
          <p:cNvSpPr>
            <a:spLocks noGrp="1"/>
          </p:cNvSpPr>
          <p:nvPr>
            <p:ph sz="quarter" idx="15" hasCustomPrompt="1"/>
          </p:nvPr>
        </p:nvSpPr>
        <p:spPr>
          <a:xfrm>
            <a:off x="8260080"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cxnSp>
        <p:nvCxnSpPr>
          <p:cNvPr id="13" name="Straight Connector 12">
            <a:extLst>
              <a:ext uri="{FF2B5EF4-FFF2-40B4-BE49-F238E27FC236}">
                <a16:creationId xmlns:a16="http://schemas.microsoft.com/office/drawing/2014/main" id="{68E36702-0CEF-D114-17AE-83A7C377C9A7}"/>
              </a:ext>
            </a:extLst>
          </p:cNvPr>
          <p:cNvCxnSpPr>
            <a:cxnSpLocks/>
          </p:cNvCxnSpPr>
          <p:nvPr/>
        </p:nvCxnSpPr>
        <p:spPr>
          <a:xfrm>
            <a:off x="414528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B5AB7EC-316C-897C-CA19-9CEC9B880398}"/>
              </a:ext>
            </a:extLst>
          </p:cNvPr>
          <p:cNvCxnSpPr>
            <a:cxnSpLocks/>
          </p:cNvCxnSpPr>
          <p:nvPr/>
        </p:nvCxnSpPr>
        <p:spPr>
          <a:xfrm>
            <a:off x="804672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Date Placeholder 15">
            <a:extLst>
              <a:ext uri="{FF2B5EF4-FFF2-40B4-BE49-F238E27FC236}">
                <a16:creationId xmlns:a16="http://schemas.microsoft.com/office/drawing/2014/main" id="{F5B8B50B-AB16-A20B-185B-36DFF37B0A24}"/>
              </a:ext>
            </a:extLst>
          </p:cNvPr>
          <p:cNvSpPr>
            <a:spLocks noGrp="1"/>
          </p:cNvSpPr>
          <p:nvPr>
            <p:ph type="dt" sz="half" idx="16"/>
          </p:nvPr>
        </p:nvSpPr>
        <p:spPr/>
        <p:txBody>
          <a:bodyPr/>
          <a:lstStyle/>
          <a:p>
            <a:fld id="{13D1F7B9-93C8-664D-A904-37BC09BC8A3C}" type="datetime1">
              <a:rPr lang="en-US" smtClean="0"/>
              <a:t>5/3/2025</a:t>
            </a:fld>
            <a:endParaRPr lang="en-US" dirty="0"/>
          </a:p>
        </p:txBody>
      </p:sp>
      <p:sp>
        <p:nvSpPr>
          <p:cNvPr id="17" name="Footer Placeholder 16">
            <a:extLst>
              <a:ext uri="{FF2B5EF4-FFF2-40B4-BE49-F238E27FC236}">
                <a16:creationId xmlns:a16="http://schemas.microsoft.com/office/drawing/2014/main" id="{05375221-EE8E-370B-A5A8-1CA07AEA3C8F}"/>
              </a:ext>
            </a:extLst>
          </p:cNvPr>
          <p:cNvSpPr>
            <a:spLocks noGrp="1"/>
          </p:cNvSpPr>
          <p:nvPr>
            <p:ph type="ftr" sz="quarter" idx="17"/>
          </p:nvPr>
        </p:nvSpPr>
        <p:spPr/>
        <p:txBody>
          <a:bodyPr/>
          <a:lstStyle/>
          <a:p>
            <a:r>
              <a:rPr lang="en-US" dirty="0"/>
              <a:t>© 2024 Cognizant | Private</a:t>
            </a:r>
          </a:p>
        </p:txBody>
      </p:sp>
      <p:sp>
        <p:nvSpPr>
          <p:cNvPr id="18" name="Slide Number Placeholder 17">
            <a:extLst>
              <a:ext uri="{FF2B5EF4-FFF2-40B4-BE49-F238E27FC236}">
                <a16:creationId xmlns:a16="http://schemas.microsoft.com/office/drawing/2014/main" id="{6267E76B-A742-758B-F8B4-A2ECF5BC1DDB}"/>
              </a:ext>
            </a:extLst>
          </p:cNvPr>
          <p:cNvSpPr>
            <a:spLocks noGrp="1"/>
          </p:cNvSpPr>
          <p:nvPr>
            <p:ph type="sldNum" sz="quarter" idx="18"/>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4D269101-9011-77BF-B029-F362C603BBB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205733390"/>
      </p:ext>
    </p:extLst>
  </p:cSld>
  <p:clrMapOvr>
    <a:overrideClrMapping bg1="dk1" tx1="lt1" bg2="dk2" tx2="lt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Comparison horizontal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3962400" y="1447800"/>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9" name="Date Placeholder 8">
            <a:extLst>
              <a:ext uri="{FF2B5EF4-FFF2-40B4-BE49-F238E27FC236}">
                <a16:creationId xmlns:a16="http://schemas.microsoft.com/office/drawing/2014/main" id="{3DA6F676-1432-9BD5-293D-3B121AF2F0B9}"/>
              </a:ext>
            </a:extLst>
          </p:cNvPr>
          <p:cNvSpPr>
            <a:spLocks noGrp="1"/>
          </p:cNvSpPr>
          <p:nvPr>
            <p:ph type="dt" sz="half" idx="10"/>
          </p:nvPr>
        </p:nvSpPr>
        <p:spPr/>
        <p:txBody>
          <a:bodyPr/>
          <a:lstStyle/>
          <a:p>
            <a:fld id="{858CC89B-9FBC-D34F-9643-4C80243D9DBA}" type="datetime1">
              <a:rPr lang="en-US" smtClean="0"/>
              <a:t>5/3/2025</a:t>
            </a:fld>
            <a:endParaRPr lang="en-US" dirty="0"/>
          </a:p>
        </p:txBody>
      </p:sp>
      <p:sp>
        <p:nvSpPr>
          <p:cNvPr id="10" name="Footer Placeholder 9">
            <a:extLst>
              <a:ext uri="{FF2B5EF4-FFF2-40B4-BE49-F238E27FC236}">
                <a16:creationId xmlns:a16="http://schemas.microsoft.com/office/drawing/2014/main" id="{B0C8C277-B1F1-8DA5-6AF5-ACB3ECF2B2EC}"/>
              </a:ext>
            </a:extLst>
          </p:cNvPr>
          <p:cNvSpPr>
            <a:spLocks noGrp="1"/>
          </p:cNvSpPr>
          <p:nvPr>
            <p:ph type="ftr" sz="quarter" idx="11"/>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80F779E1-4E24-F611-3CF0-B2C64B13509B}"/>
              </a:ext>
            </a:extLst>
          </p:cNvPr>
          <p:cNvSpPr>
            <a:spLocks noGrp="1"/>
          </p:cNvSpPr>
          <p:nvPr>
            <p:ph type="sldNum" sz="quarter" idx="12"/>
          </p:nvPr>
        </p:nvSpPr>
        <p:spPr/>
        <p:txBody>
          <a:bodyPr/>
          <a:lstStyle/>
          <a:p>
            <a:fld id="{38826FC0-333C-E549-9FA3-0EE43DF298A3}" type="slidenum">
              <a:rPr lang="en-US" smtClean="0"/>
              <a:pPr/>
              <a:t>‹#›</a:t>
            </a:fld>
            <a:endParaRPr lang="en-US" dirty="0"/>
          </a:p>
        </p:txBody>
      </p:sp>
      <p:sp>
        <p:nvSpPr>
          <p:cNvPr id="6" name="Text Placeholder 5">
            <a:extLst>
              <a:ext uri="{FF2B5EF4-FFF2-40B4-BE49-F238E27FC236}">
                <a16:creationId xmlns:a16="http://schemas.microsoft.com/office/drawing/2014/main" id="{E5983A4D-2A2C-B635-2F97-8FF9365D1E60}"/>
              </a:ext>
            </a:extLst>
          </p:cNvPr>
          <p:cNvSpPr>
            <a:spLocks noGrp="1"/>
          </p:cNvSpPr>
          <p:nvPr>
            <p:ph type="body" sz="quarter" idx="13" hasCustomPrompt="1"/>
          </p:nvPr>
        </p:nvSpPr>
        <p:spPr>
          <a:xfrm>
            <a:off x="457200" y="1447800"/>
            <a:ext cx="2971800" cy="1308100"/>
          </a:xfrm>
        </p:spPr>
        <p:txBody>
          <a:bodyPr>
            <a:noAutofit/>
          </a:bodyPr>
          <a:lstStyle>
            <a:lvl1pPr marL="0" indent="0">
              <a:buNone/>
              <a:defRPr sz="1800" b="1">
                <a:solidFill>
                  <a:schemeClr val="accent3"/>
                </a:solidFill>
              </a:defRPr>
            </a:lvl1pPr>
          </a:lstStyle>
          <a:p>
            <a:pPr lvl="0"/>
            <a:r>
              <a:rPr lang="en-US" dirty="0"/>
              <a:t>Subtitle here</a:t>
            </a:r>
          </a:p>
        </p:txBody>
      </p:sp>
      <p:cxnSp>
        <p:nvCxnSpPr>
          <p:cNvPr id="7" name="Straight Connector 6">
            <a:extLst>
              <a:ext uri="{FF2B5EF4-FFF2-40B4-BE49-F238E27FC236}">
                <a16:creationId xmlns:a16="http://schemas.microsoft.com/office/drawing/2014/main" id="{D44ACB01-6B78-648D-EBF4-7043D32A4DCC}"/>
              </a:ext>
            </a:extLst>
          </p:cNvPr>
          <p:cNvCxnSpPr>
            <a:cxnSpLocks/>
          </p:cNvCxnSpPr>
          <p:nvPr/>
        </p:nvCxnSpPr>
        <p:spPr>
          <a:xfrm>
            <a:off x="452438" y="2847490"/>
            <a:ext cx="29718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B55E037-1D4C-9E0D-9DB6-DCBB7033AC21}"/>
              </a:ext>
            </a:extLst>
          </p:cNvPr>
          <p:cNvCxnSpPr>
            <a:cxnSpLocks/>
          </p:cNvCxnSpPr>
          <p:nvPr/>
        </p:nvCxnSpPr>
        <p:spPr>
          <a:xfrm>
            <a:off x="3962400" y="2847490"/>
            <a:ext cx="77724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4B4CBE33-0E3B-B5D6-D276-A5FBB088DD56}"/>
              </a:ext>
            </a:extLst>
          </p:cNvPr>
          <p:cNvSpPr>
            <a:spLocks noGrp="1"/>
          </p:cNvSpPr>
          <p:nvPr>
            <p:ph idx="14" hasCustomPrompt="1"/>
          </p:nvPr>
        </p:nvSpPr>
        <p:spPr>
          <a:xfrm>
            <a:off x="3962400" y="2939080"/>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15" name="Text Placeholder 5">
            <a:extLst>
              <a:ext uri="{FF2B5EF4-FFF2-40B4-BE49-F238E27FC236}">
                <a16:creationId xmlns:a16="http://schemas.microsoft.com/office/drawing/2014/main" id="{300D1863-6D9F-D386-3272-7AE775F597AD}"/>
              </a:ext>
            </a:extLst>
          </p:cNvPr>
          <p:cNvSpPr>
            <a:spLocks noGrp="1"/>
          </p:cNvSpPr>
          <p:nvPr>
            <p:ph type="body" sz="quarter" idx="15" hasCustomPrompt="1"/>
          </p:nvPr>
        </p:nvSpPr>
        <p:spPr>
          <a:xfrm>
            <a:off x="457200" y="2939080"/>
            <a:ext cx="2971800" cy="1308100"/>
          </a:xfrm>
        </p:spPr>
        <p:txBody>
          <a:bodyPr>
            <a:noAutofit/>
          </a:bodyPr>
          <a:lstStyle>
            <a:lvl1pPr marL="0" indent="0">
              <a:buNone/>
              <a:defRPr sz="1800" b="1">
                <a:solidFill>
                  <a:schemeClr val="accent3"/>
                </a:solidFill>
              </a:defRPr>
            </a:lvl1pPr>
          </a:lstStyle>
          <a:p>
            <a:pPr lvl="0"/>
            <a:r>
              <a:rPr lang="en-US" dirty="0"/>
              <a:t>Subtitle here</a:t>
            </a:r>
          </a:p>
        </p:txBody>
      </p:sp>
      <p:cxnSp>
        <p:nvCxnSpPr>
          <p:cNvPr id="16" name="Straight Connector 15">
            <a:extLst>
              <a:ext uri="{FF2B5EF4-FFF2-40B4-BE49-F238E27FC236}">
                <a16:creationId xmlns:a16="http://schemas.microsoft.com/office/drawing/2014/main" id="{AA5D8537-3CEF-DF78-41F1-0F6312E9645F}"/>
              </a:ext>
            </a:extLst>
          </p:cNvPr>
          <p:cNvCxnSpPr>
            <a:cxnSpLocks/>
          </p:cNvCxnSpPr>
          <p:nvPr/>
        </p:nvCxnSpPr>
        <p:spPr>
          <a:xfrm>
            <a:off x="452438" y="4338770"/>
            <a:ext cx="29718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BFE904F-D475-7593-E45F-BF79A922E831}"/>
              </a:ext>
            </a:extLst>
          </p:cNvPr>
          <p:cNvCxnSpPr>
            <a:cxnSpLocks/>
          </p:cNvCxnSpPr>
          <p:nvPr/>
        </p:nvCxnSpPr>
        <p:spPr>
          <a:xfrm>
            <a:off x="3962400" y="4338770"/>
            <a:ext cx="77724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C42A06B7-2FE2-2908-5164-0845DA34203C}"/>
              </a:ext>
            </a:extLst>
          </p:cNvPr>
          <p:cNvSpPr>
            <a:spLocks noGrp="1"/>
          </p:cNvSpPr>
          <p:nvPr>
            <p:ph idx="16" hasCustomPrompt="1"/>
          </p:nvPr>
        </p:nvSpPr>
        <p:spPr>
          <a:xfrm>
            <a:off x="3962400" y="4430359"/>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19" name="Text Placeholder 5">
            <a:extLst>
              <a:ext uri="{FF2B5EF4-FFF2-40B4-BE49-F238E27FC236}">
                <a16:creationId xmlns:a16="http://schemas.microsoft.com/office/drawing/2014/main" id="{6F293747-E822-8B9A-B250-BD09178A5F10}"/>
              </a:ext>
            </a:extLst>
          </p:cNvPr>
          <p:cNvSpPr>
            <a:spLocks noGrp="1"/>
          </p:cNvSpPr>
          <p:nvPr>
            <p:ph type="body" sz="quarter" idx="17" hasCustomPrompt="1"/>
          </p:nvPr>
        </p:nvSpPr>
        <p:spPr>
          <a:xfrm>
            <a:off x="457200" y="4430359"/>
            <a:ext cx="2971800" cy="1308100"/>
          </a:xfrm>
        </p:spPr>
        <p:txBody>
          <a:bodyPr>
            <a:noAutofit/>
          </a:bodyPr>
          <a:lstStyle>
            <a:lvl1pPr marL="0" indent="0">
              <a:buNone/>
              <a:defRPr sz="1800" b="1">
                <a:solidFill>
                  <a:schemeClr val="accent3"/>
                </a:solidFill>
              </a:defRPr>
            </a:lvl1pPr>
          </a:lstStyle>
          <a:p>
            <a:pPr lvl="0"/>
            <a:r>
              <a:rPr lang="en-US" dirty="0"/>
              <a:t>Subtitle here</a:t>
            </a:r>
          </a:p>
        </p:txBody>
      </p:sp>
      <p:sp>
        <p:nvSpPr>
          <p:cNvPr id="4" name="Text Placeholder 7">
            <a:extLst>
              <a:ext uri="{FF2B5EF4-FFF2-40B4-BE49-F238E27FC236}">
                <a16:creationId xmlns:a16="http://schemas.microsoft.com/office/drawing/2014/main" id="{72C70445-48B0-9FD3-49CD-384BFCCB6776}"/>
              </a:ext>
            </a:extLst>
          </p:cNvPr>
          <p:cNvSpPr>
            <a:spLocks noGrp="1"/>
          </p:cNvSpPr>
          <p:nvPr>
            <p:ph type="body" sz="quarter" idx="18" hasCustomPrompt="1"/>
          </p:nvPr>
        </p:nvSpPr>
        <p:spPr>
          <a:xfrm>
            <a:off x="457200" y="5947090"/>
            <a:ext cx="11277600" cy="124906"/>
          </a:xfrm>
        </p:spPr>
        <p:txBody>
          <a:bodyPr anchor="b">
            <a:spAutoFit/>
          </a:bodyPr>
          <a:lstStyle>
            <a:lvl1pPr marL="0" indent="0">
              <a:buNone/>
              <a:defRPr sz="800">
                <a:solidFill>
                  <a:schemeClr val="tx1"/>
                </a:solidFill>
              </a:defRPr>
            </a:lvl1pPr>
          </a:lstStyle>
          <a:p>
            <a:pPr lvl="0"/>
            <a:r>
              <a:rPr lang="en-US"/>
              <a:t>Insert source or footnote here</a:t>
            </a:r>
          </a:p>
        </p:txBody>
      </p:sp>
      <p:cxnSp>
        <p:nvCxnSpPr>
          <p:cNvPr id="8" name="Straight Connector 7">
            <a:extLst>
              <a:ext uri="{FF2B5EF4-FFF2-40B4-BE49-F238E27FC236}">
                <a16:creationId xmlns:a16="http://schemas.microsoft.com/office/drawing/2014/main" id="{35EE48CC-AC3C-AD12-0F6B-6F8CB2E6EC5E}"/>
              </a:ext>
            </a:extLst>
          </p:cNvPr>
          <p:cNvCxnSpPr>
            <a:cxnSpLocks/>
          </p:cNvCxnSpPr>
          <p:nvPr/>
        </p:nvCxnSpPr>
        <p:spPr>
          <a:xfrm>
            <a:off x="452438" y="1342781"/>
            <a:ext cx="29718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28B6686-C28E-A83C-319D-33930A551B41}"/>
              </a:ext>
            </a:extLst>
          </p:cNvPr>
          <p:cNvCxnSpPr>
            <a:cxnSpLocks/>
          </p:cNvCxnSpPr>
          <p:nvPr/>
        </p:nvCxnSpPr>
        <p:spPr>
          <a:xfrm>
            <a:off x="3962400" y="1342781"/>
            <a:ext cx="77724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pic>
        <p:nvPicPr>
          <p:cNvPr id="20" name="Cognizant Logo_rgb_rev_2023" descr="Cognizant logo reversed, SVG format">
            <a:extLst>
              <a:ext uri="{FF2B5EF4-FFF2-40B4-BE49-F238E27FC236}">
                <a16:creationId xmlns:a16="http://schemas.microsoft.com/office/drawing/2014/main" id="{8EF2B9B7-A970-B060-F759-FFA1C8972DF0}"/>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122974737"/>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woObj" preserve="1">
  <p:cSld name="Two Content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AEB62-7BE1-5D8C-1B24-A6872199ABCA}"/>
              </a:ext>
            </a:extLst>
          </p:cNvPr>
          <p:cNvSpPr>
            <a:spLocks noGrp="1"/>
          </p:cNvSpPr>
          <p:nvPr>
            <p:ph type="title" hasCustomPrompt="1"/>
          </p:nvPr>
        </p:nvSpPr>
        <p:spPr/>
        <p:txBody>
          <a:bodyPr/>
          <a:lstStyle/>
          <a:p>
            <a:r>
              <a:rPr lang="en-US" dirty="0"/>
              <a:t>Click to add title</a:t>
            </a:r>
          </a:p>
        </p:txBody>
      </p:sp>
      <p:sp>
        <p:nvSpPr>
          <p:cNvPr id="3" name="Content Placeholder 2">
            <a:extLst>
              <a:ext uri="{FF2B5EF4-FFF2-40B4-BE49-F238E27FC236}">
                <a16:creationId xmlns:a16="http://schemas.microsoft.com/office/drawing/2014/main" id="{F3764D86-105F-2A88-55B5-2DAECBD3E8E3}"/>
              </a:ext>
            </a:extLst>
          </p:cNvPr>
          <p:cNvSpPr>
            <a:spLocks noGrp="1"/>
          </p:cNvSpPr>
          <p:nvPr>
            <p:ph sz="half" idx="1" hasCustomPrompt="1"/>
          </p:nvPr>
        </p:nvSpPr>
        <p:spPr>
          <a:xfrm>
            <a:off x="457200" y="1444751"/>
            <a:ext cx="5212080" cy="4572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Content Placeholder 3">
            <a:extLst>
              <a:ext uri="{FF2B5EF4-FFF2-40B4-BE49-F238E27FC236}">
                <a16:creationId xmlns:a16="http://schemas.microsoft.com/office/drawing/2014/main" id="{14AB8798-DFE7-49BE-4E9F-920D1EB6D54B}"/>
              </a:ext>
            </a:extLst>
          </p:cNvPr>
          <p:cNvSpPr>
            <a:spLocks noGrp="1"/>
          </p:cNvSpPr>
          <p:nvPr>
            <p:ph sz="half" idx="2" hasCustomPrompt="1"/>
          </p:nvPr>
        </p:nvSpPr>
        <p:spPr>
          <a:xfrm>
            <a:off x="6522720" y="1444751"/>
            <a:ext cx="5212080" cy="4572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Date Placeholder 4">
            <a:extLst>
              <a:ext uri="{FF2B5EF4-FFF2-40B4-BE49-F238E27FC236}">
                <a16:creationId xmlns:a16="http://schemas.microsoft.com/office/drawing/2014/main" id="{F095D326-A1CD-53C0-6E4B-3792BB1FD4A9}"/>
              </a:ext>
            </a:extLst>
          </p:cNvPr>
          <p:cNvSpPr>
            <a:spLocks noGrp="1"/>
          </p:cNvSpPr>
          <p:nvPr>
            <p:ph type="dt" sz="half" idx="10"/>
          </p:nvPr>
        </p:nvSpPr>
        <p:spPr/>
        <p:txBody>
          <a:bodyPr/>
          <a:lstStyle/>
          <a:p>
            <a:fld id="{93B28A36-1925-7444-A23C-A0E414D27D50}" type="datetime1">
              <a:rPr lang="en-US" smtClean="0"/>
              <a:t>5/3/2025</a:t>
            </a:fld>
            <a:endParaRPr lang="en-US" dirty="0"/>
          </a:p>
        </p:txBody>
      </p:sp>
      <p:sp>
        <p:nvSpPr>
          <p:cNvPr id="9" name="Footer Placeholder 8">
            <a:extLst>
              <a:ext uri="{FF2B5EF4-FFF2-40B4-BE49-F238E27FC236}">
                <a16:creationId xmlns:a16="http://schemas.microsoft.com/office/drawing/2014/main" id="{52D2E00C-B7D1-9930-4311-FC69249A0E4C}"/>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2270ADC6-D307-E812-97FA-15F07F1166A3}"/>
              </a:ext>
            </a:extLst>
          </p:cNvPr>
          <p:cNvSpPr>
            <a:spLocks noGrp="1"/>
          </p:cNvSpPr>
          <p:nvPr>
            <p:ph type="sldNum" sz="quarter" idx="12"/>
          </p:nvPr>
        </p:nvSpPr>
        <p:spPr/>
        <p:txBody>
          <a:bodyPr/>
          <a:lstStyle/>
          <a:p>
            <a:fld id="{38826FC0-333C-E549-9FA3-0EE43DF298A3}" type="slidenum">
              <a:rPr lang="en-US" smtClean="0"/>
              <a:pPr/>
              <a:t>‹#›</a:t>
            </a:fld>
            <a:endParaRPr lang="en-US" dirty="0"/>
          </a:p>
        </p:txBody>
      </p:sp>
      <p:cxnSp>
        <p:nvCxnSpPr>
          <p:cNvPr id="7" name="Straight Connector 6">
            <a:extLst>
              <a:ext uri="{FF2B5EF4-FFF2-40B4-BE49-F238E27FC236}">
                <a16:creationId xmlns:a16="http://schemas.microsoft.com/office/drawing/2014/main" id="{E37B872B-0E81-EACD-CA82-14E1DB182F48}"/>
              </a:ext>
            </a:extLst>
          </p:cNvPr>
          <p:cNvCxnSpPr>
            <a:cxnSpLocks/>
          </p:cNvCxnSpPr>
          <p:nvPr/>
        </p:nvCxnSpPr>
        <p:spPr>
          <a:xfrm>
            <a:off x="6096000" y="1444752"/>
            <a:ext cx="0" cy="457200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pic>
        <p:nvPicPr>
          <p:cNvPr id="8" name="Cognizant Logo_rgb_rev_2023" descr="Cognizant logo reversed, SVG format">
            <a:extLst>
              <a:ext uri="{FF2B5EF4-FFF2-40B4-BE49-F238E27FC236}">
                <a16:creationId xmlns:a16="http://schemas.microsoft.com/office/drawing/2014/main" id="{FC29E878-865C-DE37-D860-F62A7822B47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036684699"/>
      </p:ext>
    </p:extLst>
  </p:cSld>
  <p:clrMapOvr>
    <a:overrideClrMapping bg1="dk1" tx1="lt1" bg2="dk2" tx2="lt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46507-4F3C-6F06-CC64-DCB416815963}"/>
              </a:ext>
            </a:extLst>
          </p:cNvPr>
          <p:cNvSpPr>
            <a:spLocks noGrp="1"/>
          </p:cNvSpPr>
          <p:nvPr>
            <p:ph type="title" hasCustomPrompt="1"/>
          </p:nvPr>
        </p:nvSpPr>
        <p:spPr>
          <a:xfrm>
            <a:off x="457200" y="457200"/>
            <a:ext cx="11277600" cy="332399"/>
          </a:xfrm>
        </p:spPr>
        <p:txBody>
          <a:bodyPr anchor="t"/>
          <a:lstStyle>
            <a:lvl1pPr>
              <a:defRPr sz="2400"/>
            </a:lvl1pPr>
          </a:lstStyle>
          <a:p>
            <a:r>
              <a:rPr lang="en-US" dirty="0"/>
              <a:t>Click to add title</a:t>
            </a:r>
          </a:p>
        </p:txBody>
      </p:sp>
      <p:sp>
        <p:nvSpPr>
          <p:cNvPr id="3" name="Content Placeholder 2">
            <a:extLst>
              <a:ext uri="{FF2B5EF4-FFF2-40B4-BE49-F238E27FC236}">
                <a16:creationId xmlns:a16="http://schemas.microsoft.com/office/drawing/2014/main" id="{9521B89B-1396-CE54-BDAC-657C3A1FCF13}"/>
              </a:ext>
            </a:extLst>
          </p:cNvPr>
          <p:cNvSpPr>
            <a:spLocks noGrp="1"/>
          </p:cNvSpPr>
          <p:nvPr>
            <p:ph idx="1" hasCustomPrompt="1"/>
          </p:nvPr>
        </p:nvSpPr>
        <p:spPr>
          <a:xfrm>
            <a:off x="6096000" y="1447799"/>
            <a:ext cx="5638800" cy="4663440"/>
          </a:xfrm>
        </p:spPr>
        <p:txBody>
          <a:bodyPr>
            <a:noAutofit/>
          </a:bodyPr>
          <a:lstStyle>
            <a:lvl1pPr marL="0" indent="0">
              <a:buNone/>
              <a:defRPr sz="1600"/>
            </a:lvl1pPr>
            <a:lvl2pPr>
              <a:defRPr sz="1400"/>
            </a:lvl2pPr>
            <a:lvl3pPr>
              <a:defRPr sz="1200"/>
            </a:lvl3pPr>
            <a:lvl4pPr>
              <a:defRPr sz="1100"/>
            </a:lvl4pPr>
            <a:lvl5pPr>
              <a:defRPr sz="1100"/>
            </a:lvl5pPr>
            <a:lvl6pPr>
              <a:defRPr sz="2000"/>
            </a:lvl6pPr>
            <a:lvl7pPr>
              <a:defRPr sz="2000"/>
            </a:lvl7pPr>
            <a:lvl8pPr>
              <a:defRPr sz="2000"/>
            </a:lvl8pPr>
            <a:lvl9pPr>
              <a:defRPr sz="2000"/>
            </a:lvl9pPr>
          </a:lstStyle>
          <a:p>
            <a:pPr marL="182880" marR="0" lvl="0" indent="-182880" algn="l" defTabSz="914400" rtl="0" eaLnBrk="1" fontAlgn="auto" latinLnBrk="0" hangingPunct="1">
              <a:lnSpc>
                <a:spcPct val="110000"/>
              </a:lnSpc>
              <a:spcBef>
                <a:spcPts val="600"/>
              </a:spcBef>
              <a:spcAft>
                <a:spcPts val="0"/>
              </a:spcAft>
              <a:buClr>
                <a:schemeClr val="tx1"/>
              </a:buClr>
              <a:buSzTx/>
              <a:buFont typeface="Arial" panose="020B0604020202020204" pitchFamily="34" charset="0"/>
              <a:buChar char="•"/>
              <a:tabLst/>
              <a:defRPr/>
            </a:pPr>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3">
            <a:extLst>
              <a:ext uri="{FF2B5EF4-FFF2-40B4-BE49-F238E27FC236}">
                <a16:creationId xmlns:a16="http://schemas.microsoft.com/office/drawing/2014/main" id="{68C39DE7-C187-B4C9-7F93-CF29330E94C1}"/>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5724D44-8249-FD9B-C453-3AE49B5F4FF2}"/>
              </a:ext>
            </a:extLst>
          </p:cNvPr>
          <p:cNvSpPr>
            <a:spLocks noGrp="1"/>
          </p:cNvSpPr>
          <p:nvPr>
            <p:ph type="dt" sz="half" idx="10"/>
          </p:nvPr>
        </p:nvSpPr>
        <p:spPr/>
        <p:txBody>
          <a:bodyPr/>
          <a:lstStyle/>
          <a:p>
            <a:fld id="{F201B2EF-4305-1641-9FC3-B27A37707FB8}" type="datetime1">
              <a:rPr lang="en-US" smtClean="0"/>
              <a:t>5/3/2025</a:t>
            </a:fld>
            <a:endParaRPr lang="en-US" dirty="0"/>
          </a:p>
        </p:txBody>
      </p:sp>
      <p:sp>
        <p:nvSpPr>
          <p:cNvPr id="9" name="Footer Placeholder 8">
            <a:extLst>
              <a:ext uri="{FF2B5EF4-FFF2-40B4-BE49-F238E27FC236}">
                <a16:creationId xmlns:a16="http://schemas.microsoft.com/office/drawing/2014/main" id="{FC414F21-A578-2B13-3FC0-80CE780DACE8}"/>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0594F499-4E58-F60A-D1FE-CA8DBFA3324D}"/>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C4BD05FC-72E2-D49F-5723-85E3F31D26F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4028391651"/>
      </p:ext>
    </p:extLst>
  </p:cSld>
  <p:clrMapOvr>
    <a:overrideClrMapping bg1="dk1" tx1="lt1" bg2="dk2" tx2="lt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8CFF2-1ECE-33A6-68A7-0317E0C84DFC}"/>
              </a:ext>
            </a:extLst>
          </p:cNvPr>
          <p:cNvSpPr>
            <a:spLocks noGrp="1"/>
          </p:cNvSpPr>
          <p:nvPr>
            <p:ph type="title" hasCustomPrompt="1"/>
          </p:nvPr>
        </p:nvSpPr>
        <p:spPr>
          <a:xfrm>
            <a:off x="457200" y="457200"/>
            <a:ext cx="11277600" cy="332399"/>
          </a:xfrm>
        </p:spPr>
        <p:txBody>
          <a:bodyPr anchor="t"/>
          <a:lstStyle>
            <a:lvl1pPr>
              <a:defRPr sz="2400"/>
            </a:lvl1pPr>
          </a:lstStyle>
          <a:p>
            <a:r>
              <a:rPr lang="en-US" dirty="0"/>
              <a:t>Click to add title</a:t>
            </a:r>
          </a:p>
        </p:txBody>
      </p:sp>
      <p:sp>
        <p:nvSpPr>
          <p:cNvPr id="3" name="Picture Placeholder 2">
            <a:extLst>
              <a:ext uri="{FF2B5EF4-FFF2-40B4-BE49-F238E27FC236}">
                <a16:creationId xmlns:a16="http://schemas.microsoft.com/office/drawing/2014/main" id="{B2C56658-0960-E18E-D91E-AA04D27572E7}"/>
              </a:ext>
            </a:extLst>
          </p:cNvPr>
          <p:cNvSpPr>
            <a:spLocks noGrp="1"/>
          </p:cNvSpPr>
          <p:nvPr>
            <p:ph type="pic" idx="1" hasCustomPrompt="1"/>
          </p:nvPr>
        </p:nvSpPr>
        <p:spPr>
          <a:xfrm>
            <a:off x="6096000" y="1447799"/>
            <a:ext cx="5638800" cy="4663439"/>
          </a:xfrm>
          <a:solidFill>
            <a:srgbClr val="ECECEB"/>
          </a:solidFill>
        </p:spPr>
        <p:txBody>
          <a:bodyPr bIns="640080" anchor="ctr">
            <a:normAutofit/>
          </a:bodyPr>
          <a:lstStyle>
            <a:lvl1pPr marL="0" indent="0" algn="ctr">
              <a:buNone/>
              <a:defRPr sz="1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drag, or paste to add picture</a:t>
            </a:r>
          </a:p>
        </p:txBody>
      </p:sp>
      <p:sp>
        <p:nvSpPr>
          <p:cNvPr id="4" name="Text Placeholder 3">
            <a:extLst>
              <a:ext uri="{FF2B5EF4-FFF2-40B4-BE49-F238E27FC236}">
                <a16:creationId xmlns:a16="http://schemas.microsoft.com/office/drawing/2014/main" id="{8801F393-8308-0D1E-52A2-FC57E4512CCF}"/>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80241F3-9135-92CE-6A1A-5BE0AECC9970}"/>
              </a:ext>
            </a:extLst>
          </p:cNvPr>
          <p:cNvSpPr>
            <a:spLocks noGrp="1"/>
          </p:cNvSpPr>
          <p:nvPr>
            <p:ph type="dt" sz="half" idx="10"/>
          </p:nvPr>
        </p:nvSpPr>
        <p:spPr/>
        <p:txBody>
          <a:bodyPr/>
          <a:lstStyle/>
          <a:p>
            <a:fld id="{7F9FA7AC-0CA4-A94F-B9AD-913C6E27D52C}" type="datetime1">
              <a:rPr lang="en-US" smtClean="0"/>
              <a:t>5/3/2025</a:t>
            </a:fld>
            <a:endParaRPr lang="en-US" dirty="0"/>
          </a:p>
        </p:txBody>
      </p:sp>
      <p:sp>
        <p:nvSpPr>
          <p:cNvPr id="9" name="Footer Placeholder 8">
            <a:extLst>
              <a:ext uri="{FF2B5EF4-FFF2-40B4-BE49-F238E27FC236}">
                <a16:creationId xmlns:a16="http://schemas.microsoft.com/office/drawing/2014/main" id="{188FFC8B-A41D-691D-C8C9-0C363B1FD284}"/>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B0EC0125-3406-DCE1-A443-16278DF39252}"/>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0967F69A-1700-3CED-CEEE-EDC58785000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887558208"/>
      </p:ext>
    </p:extLst>
  </p:cSld>
  <p:clrMapOvr>
    <a:overrideClrMapping bg1="dk1" tx1="lt1" bg2="dk2" tx2="lt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Statement - dark">
    <p:bg>
      <p:bgPr>
        <a:solidFill>
          <a:schemeClr val="bg1"/>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98BC2B5B-70BA-CE41-9C8E-4A1C418D7D8E}"/>
              </a:ext>
            </a:extLst>
          </p:cNvPr>
          <p:cNvSpPr>
            <a:spLocks noGrp="1"/>
          </p:cNvSpPr>
          <p:nvPr>
            <p:ph type="body" sz="quarter" idx="13" hasCustomPrompt="1"/>
          </p:nvPr>
        </p:nvSpPr>
        <p:spPr>
          <a:xfrm>
            <a:off x="1005840" y="3429000"/>
            <a:ext cx="8849360" cy="1500188"/>
          </a:xfrm>
          <a:prstGeom prst="rect">
            <a:avLst/>
          </a:prstGeom>
        </p:spPr>
        <p:txBody>
          <a:bodyPr>
            <a:noAutofit/>
          </a:bodyPr>
          <a:lstStyle>
            <a:lvl1pPr marL="0" indent="0">
              <a:buNone/>
              <a:defRPr>
                <a:solidFill>
                  <a:schemeClr val="accent3"/>
                </a:solidFill>
              </a:defRPr>
            </a:lvl1pPr>
            <a:lvl2pPr marL="457200" indent="0">
              <a:buNone/>
              <a:defRPr>
                <a:solidFill>
                  <a:schemeClr val="accent5"/>
                </a:solidFill>
              </a:defRPr>
            </a:lvl2pPr>
            <a:lvl3pPr marL="914400" indent="0">
              <a:buNone/>
              <a:defRPr>
                <a:solidFill>
                  <a:schemeClr val="accent3"/>
                </a:solidFill>
              </a:defRPr>
            </a:lvl3pPr>
            <a:lvl4pPr marL="1371600" indent="0">
              <a:buNone/>
              <a:defRPr>
                <a:solidFill>
                  <a:schemeClr val="accent3"/>
                </a:solidFill>
              </a:defRPr>
            </a:lvl4pPr>
            <a:lvl5pPr marL="1828800" indent="0">
              <a:buNone/>
              <a:defRPr>
                <a:solidFill>
                  <a:schemeClr val="accent3"/>
                </a:solidFill>
              </a:defRPr>
            </a:lvl5pPr>
          </a:lstStyle>
          <a:p>
            <a:pPr lvl="0"/>
            <a:r>
              <a:rPr lang="en-US"/>
              <a:t>Attributor name is 16pt Arial</a:t>
            </a:r>
          </a:p>
        </p:txBody>
      </p:sp>
      <p:sp>
        <p:nvSpPr>
          <p:cNvPr id="13" name="Title 1">
            <a:extLst>
              <a:ext uri="{FF2B5EF4-FFF2-40B4-BE49-F238E27FC236}">
                <a16:creationId xmlns:a16="http://schemas.microsoft.com/office/drawing/2014/main" id="{0A13EBB4-2E96-D446-A07D-04B750732870}"/>
              </a:ext>
            </a:extLst>
          </p:cNvPr>
          <p:cNvSpPr>
            <a:spLocks noGrp="1"/>
          </p:cNvSpPr>
          <p:nvPr>
            <p:ph type="ctrTitle" hasCustomPrompt="1"/>
          </p:nvPr>
        </p:nvSpPr>
        <p:spPr>
          <a:xfrm>
            <a:off x="1005840" y="1943100"/>
            <a:ext cx="8849360" cy="997196"/>
          </a:xfrm>
        </p:spPr>
        <p:txBody>
          <a:bodyPr anchor="b" anchorCtr="0"/>
          <a:lstStyle>
            <a:lvl1pPr algn="l" rtl="0" eaLnBrk="1" latinLnBrk="0" hangingPunct="1">
              <a:defRPr lang="en-US" sz="3600" smtClean="0">
                <a:effectLst/>
              </a:defRPr>
            </a:lvl1pPr>
          </a:lstStyle>
          <a:p>
            <a:pPr rtl="0" eaLnBrk="1" latinLnBrk="0" hangingPunct="1"/>
            <a:r>
              <a:rPr lang="en-US" dirty="0"/>
              <a:t>Click to edit statement or quote </a:t>
            </a:r>
            <a:br>
              <a:rPr lang="en-US" dirty="0"/>
            </a:br>
            <a:r>
              <a:rPr lang="en-US" dirty="0"/>
              <a:t>in Arial 36pt bold</a:t>
            </a:r>
          </a:p>
        </p:txBody>
      </p:sp>
      <p:sp>
        <p:nvSpPr>
          <p:cNvPr id="11" name="Date Placeholder 10">
            <a:extLst>
              <a:ext uri="{FF2B5EF4-FFF2-40B4-BE49-F238E27FC236}">
                <a16:creationId xmlns:a16="http://schemas.microsoft.com/office/drawing/2014/main" id="{37922929-B64F-A5FD-E813-DE4E4B47609B}"/>
              </a:ext>
            </a:extLst>
          </p:cNvPr>
          <p:cNvSpPr>
            <a:spLocks noGrp="1"/>
          </p:cNvSpPr>
          <p:nvPr>
            <p:ph type="dt" sz="half" idx="14"/>
          </p:nvPr>
        </p:nvSpPr>
        <p:spPr/>
        <p:txBody>
          <a:bodyPr/>
          <a:lstStyle/>
          <a:p>
            <a:fld id="{D4262893-26CE-4342-A3C5-68D2643A2179}" type="datetime1">
              <a:rPr lang="en-US" smtClean="0"/>
              <a:t>5/3/2025</a:t>
            </a:fld>
            <a:endParaRPr lang="en-US" dirty="0"/>
          </a:p>
        </p:txBody>
      </p:sp>
      <p:sp>
        <p:nvSpPr>
          <p:cNvPr id="12" name="Footer Placeholder 11">
            <a:extLst>
              <a:ext uri="{FF2B5EF4-FFF2-40B4-BE49-F238E27FC236}">
                <a16:creationId xmlns:a16="http://schemas.microsoft.com/office/drawing/2014/main" id="{A6D064D0-10B1-84E9-43BC-A587DFCF2552}"/>
              </a:ext>
            </a:extLst>
          </p:cNvPr>
          <p:cNvSpPr>
            <a:spLocks noGrp="1"/>
          </p:cNvSpPr>
          <p:nvPr>
            <p:ph type="ftr" sz="quarter" idx="15"/>
          </p:nvPr>
        </p:nvSpPr>
        <p:spPr/>
        <p:txBody>
          <a:bodyPr/>
          <a:lstStyle/>
          <a:p>
            <a:r>
              <a:rPr lang="en-US" dirty="0"/>
              <a:t>© 2024 Cognizant | Private</a:t>
            </a:r>
          </a:p>
        </p:txBody>
      </p:sp>
      <p:sp>
        <p:nvSpPr>
          <p:cNvPr id="14" name="Slide Number Placeholder 13">
            <a:extLst>
              <a:ext uri="{FF2B5EF4-FFF2-40B4-BE49-F238E27FC236}">
                <a16:creationId xmlns:a16="http://schemas.microsoft.com/office/drawing/2014/main" id="{157F07D9-AB26-FAA7-F6B2-13FC833B9175}"/>
              </a:ext>
            </a:extLst>
          </p:cNvPr>
          <p:cNvSpPr>
            <a:spLocks noGrp="1"/>
          </p:cNvSpPr>
          <p:nvPr>
            <p:ph type="sldNum" sz="quarter" idx="16"/>
          </p:nvPr>
        </p:nvSpPr>
        <p:spPr/>
        <p:txBody>
          <a:bodyPr/>
          <a:lstStyle/>
          <a:p>
            <a:fld id="{38826FC0-333C-E549-9FA3-0EE43DF298A3}" type="slidenum">
              <a:rPr lang="en-US" smtClean="0"/>
              <a:pPr/>
              <a:t>‹#›</a:t>
            </a:fld>
            <a:endParaRPr lang="en-US" dirty="0"/>
          </a:p>
        </p:txBody>
      </p:sp>
      <p:pic>
        <p:nvPicPr>
          <p:cNvPr id="2" name="Cognizant Logo_rgb_rev_2023" descr="Cognizant logo reversed, SVG format">
            <a:extLst>
              <a:ext uri="{FF2B5EF4-FFF2-40B4-BE49-F238E27FC236}">
                <a16:creationId xmlns:a16="http://schemas.microsoft.com/office/drawing/2014/main" id="{3F28610E-22AA-1C1B-C7F0-DD2EE706F7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12893017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24" userDrawn="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IMAGERY">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128298" y="2407183"/>
            <a:ext cx="9935412"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IMAGERY</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833642144"/>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Agenda - dark">
    <p:bg bwMode="ltGray">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bwMode="white">
          <a:xfrm>
            <a:off x="457201" y="2930402"/>
            <a:ext cx="4754880" cy="997196"/>
          </a:xfrm>
        </p:spPr>
        <p:txBody>
          <a:bodyPr anchor="ctr"/>
          <a:lstStyle>
            <a:lvl1pPr algn="l">
              <a:defRPr sz="3600"/>
            </a:lvl1pPr>
          </a:lstStyle>
          <a:p>
            <a:r>
              <a:rPr lang="en-US" dirty="0"/>
              <a:t>Click to add agenda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bwMode="white">
          <a:xfrm>
            <a:off x="6096000" y="914400"/>
            <a:ext cx="5635752" cy="5029200"/>
          </a:xfrm>
        </p:spPr>
        <p:txBody>
          <a:bodyPr anchor="ctr">
            <a:noAutofit/>
          </a:bodyPr>
          <a:lstStyle>
            <a:lvl1pPr marL="457200" indent="-457200">
              <a:spcBef>
                <a:spcPts val="900"/>
              </a:spcBef>
              <a:spcAft>
                <a:spcPts val="0"/>
              </a:spcAft>
              <a:buClrTx/>
              <a:buFont typeface="+mj-lt"/>
              <a:buAutoNum type="arabicPeriod"/>
              <a:defRPr sz="2000"/>
            </a:lvl1pPr>
            <a:lvl2pPr marL="731520" indent="-228600">
              <a:spcBef>
                <a:spcPts val="600"/>
              </a:spcBef>
              <a:spcAft>
                <a:spcPts val="0"/>
              </a:spcAft>
              <a:buClrTx/>
              <a:buFont typeface="Arial" panose="020B0604020202020204" pitchFamily="34" charset="0"/>
              <a:buChar char="•"/>
              <a:tabLst/>
              <a:defRPr sz="1600"/>
            </a:lvl2pPr>
            <a:lvl3pPr marL="1005840" indent="-228600">
              <a:spcBef>
                <a:spcPts val="600"/>
              </a:spcBef>
              <a:spcAft>
                <a:spcPts val="0"/>
              </a:spcAft>
              <a:buClrTx/>
              <a:buFont typeface="Arial" panose="020B0604020202020204" pitchFamily="34" charset="0"/>
              <a:buChar char="•"/>
              <a:tabLst/>
              <a:defRPr sz="1400"/>
            </a:lvl3pPr>
            <a:lvl4pPr marL="1051560" indent="-228600">
              <a:spcBef>
                <a:spcPts val="900"/>
              </a:spcBef>
              <a:buFont typeface="+mj-lt"/>
              <a:buAutoNum type="arabicPeriod"/>
              <a:defRPr sz="1400"/>
            </a:lvl4pPr>
            <a:lvl5pPr marL="1325880" indent="-228600">
              <a:spcBef>
                <a:spcPts val="900"/>
              </a:spcBef>
              <a:buFont typeface="+mj-lt"/>
              <a:buAutoNum type="arabicPeriod"/>
              <a:defRPr sz="1400"/>
            </a:lvl5pPr>
          </a:lstStyle>
          <a:p>
            <a:pPr lvl="0"/>
            <a:r>
              <a:rPr lang="en-US" dirty="0"/>
              <a:t>Click to add text</a:t>
            </a:r>
          </a:p>
          <a:p>
            <a:pPr lvl="1"/>
            <a:r>
              <a:rPr lang="en-US" dirty="0"/>
              <a:t>Second level</a:t>
            </a:r>
          </a:p>
          <a:p>
            <a:pPr lvl="2"/>
            <a:r>
              <a:rPr lang="en-US" dirty="0"/>
              <a:t>Third level</a:t>
            </a:r>
          </a:p>
        </p:txBody>
      </p:sp>
      <p:cxnSp>
        <p:nvCxnSpPr>
          <p:cNvPr id="9" name="Straight Connector 8">
            <a:extLst>
              <a:ext uri="{FF2B5EF4-FFF2-40B4-BE49-F238E27FC236}">
                <a16:creationId xmlns:a16="http://schemas.microsoft.com/office/drawing/2014/main" id="{06654D8E-53D7-24EA-BE00-553663804946}"/>
              </a:ext>
            </a:extLst>
          </p:cNvPr>
          <p:cNvCxnSpPr>
            <a:cxnSpLocks/>
          </p:cNvCxnSpPr>
          <p:nvPr/>
        </p:nvCxnSpPr>
        <p:spPr bwMode="white">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sp>
        <p:nvSpPr>
          <p:cNvPr id="10" name="Date Placeholder 9">
            <a:extLst>
              <a:ext uri="{FF2B5EF4-FFF2-40B4-BE49-F238E27FC236}">
                <a16:creationId xmlns:a16="http://schemas.microsoft.com/office/drawing/2014/main" id="{3721A195-6B8B-725F-D366-5DEA3DB95C6B}"/>
              </a:ext>
            </a:extLst>
          </p:cNvPr>
          <p:cNvSpPr>
            <a:spLocks noGrp="1"/>
          </p:cNvSpPr>
          <p:nvPr>
            <p:ph type="dt" sz="half" idx="10"/>
          </p:nvPr>
        </p:nvSpPr>
        <p:spPr bwMode="white"/>
        <p:txBody>
          <a:bodyPr/>
          <a:lstStyle/>
          <a:p>
            <a:fld id="{3C80D56A-092C-7C43-AECB-57F4A9F97943}" type="datetime1">
              <a:rPr lang="en-US" smtClean="0"/>
              <a:t>5/3/2025</a:t>
            </a:fld>
            <a:endParaRPr lang="en-US" dirty="0"/>
          </a:p>
        </p:txBody>
      </p:sp>
      <p:sp>
        <p:nvSpPr>
          <p:cNvPr id="11" name="Footer Placeholder 10">
            <a:extLst>
              <a:ext uri="{FF2B5EF4-FFF2-40B4-BE49-F238E27FC236}">
                <a16:creationId xmlns:a16="http://schemas.microsoft.com/office/drawing/2014/main" id="{0526A62E-F7DF-7CEE-ED9A-0CD867A6E84B}"/>
              </a:ext>
            </a:extLst>
          </p:cNvPr>
          <p:cNvSpPr>
            <a:spLocks noGrp="1"/>
          </p:cNvSpPr>
          <p:nvPr>
            <p:ph type="ftr" sz="quarter" idx="11"/>
          </p:nvPr>
        </p:nvSpPr>
        <p:spPr bwMode="white"/>
        <p:txBody>
          <a:bodyPr/>
          <a:lstStyle/>
          <a:p>
            <a:r>
              <a:rPr lang="en-US" dirty="0"/>
              <a:t>© 2024 Cognizant | Private</a:t>
            </a:r>
          </a:p>
        </p:txBody>
      </p:sp>
      <p:sp>
        <p:nvSpPr>
          <p:cNvPr id="12" name="Slide Number Placeholder 11">
            <a:extLst>
              <a:ext uri="{FF2B5EF4-FFF2-40B4-BE49-F238E27FC236}">
                <a16:creationId xmlns:a16="http://schemas.microsoft.com/office/drawing/2014/main" id="{7A014AE8-178B-A9BA-EAEA-F7363ADD19D1}"/>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cxnSp>
        <p:nvCxnSpPr>
          <p:cNvPr id="4" name="Straight Connector 3">
            <a:extLst>
              <a:ext uri="{FF2B5EF4-FFF2-40B4-BE49-F238E27FC236}">
                <a16:creationId xmlns:a16="http://schemas.microsoft.com/office/drawing/2014/main" id="{02972682-3F2E-080B-6434-DA84A8F99BEB}"/>
              </a:ext>
            </a:extLst>
          </p:cNvPr>
          <p:cNvCxnSpPr>
            <a:cxnSpLocks/>
          </p:cNvCxnSpPr>
          <p:nvPr/>
        </p:nvCxnSpPr>
        <p:spPr bwMode="white">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pic>
        <p:nvPicPr>
          <p:cNvPr id="5" name="Cognizant Logo_rgb_rev_2023" descr="Cognizant logo reversed, SVG format">
            <a:extLst>
              <a:ext uri="{FF2B5EF4-FFF2-40B4-BE49-F238E27FC236}">
                <a16:creationId xmlns:a16="http://schemas.microsoft.com/office/drawing/2014/main" id="{EC1DBD74-512D-7084-97CF-8AB4F27F93C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947480793"/>
      </p:ext>
    </p:extLst>
  </p:cSld>
  <p:clrMapOvr>
    <a:overrideClrMapping bg1="dk1" tx1="lt1" bg2="dk2" tx2="lt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Full bleed image">
    <p:spTree>
      <p:nvGrpSpPr>
        <p:cNvPr id="1" name=""/>
        <p:cNvGrpSpPr/>
        <p:nvPr/>
      </p:nvGrpSpPr>
      <p:grpSpPr>
        <a:xfrm>
          <a:off x="0" y="0"/>
          <a:ext cx="0" cy="0"/>
          <a:chOff x="0" y="0"/>
          <a:chExt cx="0" cy="0"/>
        </a:xfrm>
      </p:grpSpPr>
      <p:sp>
        <p:nvSpPr>
          <p:cNvPr id="2" name="Picture Placeholder 6">
            <a:extLst>
              <a:ext uri="{FF2B5EF4-FFF2-40B4-BE49-F238E27FC236}">
                <a16:creationId xmlns:a16="http://schemas.microsoft.com/office/drawing/2014/main" id="{88C8F82A-3BDD-4832-FBE3-E4EA9DC8D02A}"/>
              </a:ext>
            </a:extLst>
          </p:cNvPr>
          <p:cNvSpPr>
            <a:spLocks noGrp="1"/>
          </p:cNvSpPr>
          <p:nvPr>
            <p:ph type="pic" sz="quarter" idx="10" hasCustomPrompt="1"/>
          </p:nvPr>
        </p:nvSpPr>
        <p:spPr>
          <a:xfrm>
            <a:off x="0" y="0"/>
            <a:ext cx="1219200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3" name="Title 2">
            <a:extLst>
              <a:ext uri="{FF2B5EF4-FFF2-40B4-BE49-F238E27FC236}">
                <a16:creationId xmlns:a16="http://schemas.microsoft.com/office/drawing/2014/main" id="{53B7DBAB-080F-4B67-994D-0695A8EEE08C}"/>
              </a:ext>
            </a:extLst>
          </p:cNvPr>
          <p:cNvSpPr>
            <a:spLocks noGrp="1"/>
          </p:cNvSpPr>
          <p:nvPr>
            <p:ph type="title" hasCustomPrompt="1"/>
          </p:nvPr>
        </p:nvSpPr>
        <p:spPr>
          <a:xfrm>
            <a:off x="457200" y="-357975"/>
            <a:ext cx="11277600" cy="193899"/>
          </a:xfrm>
        </p:spPr>
        <p:txBody>
          <a:bodyPr anchor="b" anchorCtr="0"/>
          <a:lstStyle>
            <a:lvl1pPr>
              <a:defRPr sz="1400"/>
            </a:lvl1pPr>
          </a:lstStyle>
          <a:p>
            <a:r>
              <a:rPr lang="en-US" dirty="0"/>
              <a:t>Click to add title (for accessibility purposes)</a:t>
            </a:r>
          </a:p>
        </p:txBody>
      </p:sp>
      <p:sp>
        <p:nvSpPr>
          <p:cNvPr id="4" name="Date Placeholder 3">
            <a:extLst>
              <a:ext uri="{FF2B5EF4-FFF2-40B4-BE49-F238E27FC236}">
                <a16:creationId xmlns:a16="http://schemas.microsoft.com/office/drawing/2014/main" id="{5BFB887B-6507-E9E7-6352-B825F1F0F5F9}"/>
              </a:ext>
            </a:extLst>
          </p:cNvPr>
          <p:cNvSpPr>
            <a:spLocks noGrp="1"/>
          </p:cNvSpPr>
          <p:nvPr>
            <p:ph type="dt" sz="half" idx="11"/>
          </p:nvPr>
        </p:nvSpPr>
        <p:spPr/>
        <p:txBody>
          <a:bodyPr/>
          <a:lstStyle>
            <a:lvl1pPr>
              <a:defRPr>
                <a:solidFill>
                  <a:schemeClr val="bg1"/>
                </a:solidFill>
              </a:defRPr>
            </a:lvl1pPr>
          </a:lstStyle>
          <a:p>
            <a:fld id="{8EB84BCC-F734-8048-8197-BE14B7B6EE4C}" type="datetime1">
              <a:rPr lang="en-US" smtClean="0"/>
              <a:pPr/>
              <a:t>5/3/2025</a:t>
            </a:fld>
            <a:endParaRPr lang="en-US" dirty="0"/>
          </a:p>
        </p:txBody>
      </p:sp>
      <p:sp>
        <p:nvSpPr>
          <p:cNvPr id="5" name="Footer Placeholder 4">
            <a:extLst>
              <a:ext uri="{FF2B5EF4-FFF2-40B4-BE49-F238E27FC236}">
                <a16:creationId xmlns:a16="http://schemas.microsoft.com/office/drawing/2014/main" id="{6B5E64F9-7C61-C44F-A370-C65AE1081941}"/>
              </a:ext>
            </a:extLst>
          </p:cNvPr>
          <p:cNvSpPr>
            <a:spLocks noGrp="1"/>
          </p:cNvSpPr>
          <p:nvPr>
            <p:ph type="ftr" sz="quarter" idx="12"/>
          </p:nvPr>
        </p:nvSpPr>
        <p:spPr/>
        <p:txBody>
          <a:bodyPr/>
          <a:lstStyle>
            <a:lvl1pPr>
              <a:defRPr>
                <a:solidFill>
                  <a:schemeClr val="bg1"/>
                </a:solidFill>
              </a:defRPr>
            </a:lvl1pPr>
          </a:lstStyle>
          <a:p>
            <a:r>
              <a:rPr lang="en-US" dirty="0"/>
              <a:t>© 2024 Cognizant | Private</a:t>
            </a:r>
          </a:p>
        </p:txBody>
      </p:sp>
      <p:sp>
        <p:nvSpPr>
          <p:cNvPr id="6" name="Slide Number Placeholder 5">
            <a:extLst>
              <a:ext uri="{FF2B5EF4-FFF2-40B4-BE49-F238E27FC236}">
                <a16:creationId xmlns:a16="http://schemas.microsoft.com/office/drawing/2014/main" id="{ED7E8873-455E-923B-1219-1607269A283F}"/>
              </a:ext>
            </a:extLst>
          </p:cNvPr>
          <p:cNvSpPr>
            <a:spLocks noGrp="1"/>
          </p:cNvSpPr>
          <p:nvPr>
            <p:ph type="sldNum" sz="quarter" idx="13"/>
          </p:nvPr>
        </p:nvSpPr>
        <p:spPr/>
        <p:txBody>
          <a:bodyPr/>
          <a:lstStyle>
            <a:lvl1pPr>
              <a:defRPr>
                <a:solidFill>
                  <a:schemeClr val="bg1"/>
                </a:solidFill>
              </a:defRPr>
            </a:lvl1p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55258495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Two full bleed images">
    <p:spTree>
      <p:nvGrpSpPr>
        <p:cNvPr id="1" name=""/>
        <p:cNvGrpSpPr/>
        <p:nvPr/>
      </p:nvGrpSpPr>
      <p:grpSpPr>
        <a:xfrm>
          <a:off x="0" y="0"/>
          <a:ext cx="0" cy="0"/>
          <a:chOff x="0" y="0"/>
          <a:chExt cx="0" cy="0"/>
        </a:xfrm>
      </p:grpSpPr>
      <p:sp>
        <p:nvSpPr>
          <p:cNvPr id="2" name="Picture Placeholder 6">
            <a:extLst>
              <a:ext uri="{FF2B5EF4-FFF2-40B4-BE49-F238E27FC236}">
                <a16:creationId xmlns:a16="http://schemas.microsoft.com/office/drawing/2014/main" id="{ADE4608A-2C9D-8AC0-0EE2-0A3DE403F95E}"/>
              </a:ext>
            </a:extLst>
          </p:cNvPr>
          <p:cNvSpPr>
            <a:spLocks noGrp="1"/>
          </p:cNvSpPr>
          <p:nvPr>
            <p:ph type="pic" sz="quarter" idx="10" hasCustomPrompt="1"/>
          </p:nvPr>
        </p:nvSpPr>
        <p:spPr>
          <a:xfrm>
            <a:off x="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4" name="Picture Placeholder 6">
            <a:extLst>
              <a:ext uri="{FF2B5EF4-FFF2-40B4-BE49-F238E27FC236}">
                <a16:creationId xmlns:a16="http://schemas.microsoft.com/office/drawing/2014/main" id="{18BDCDEC-14FD-8C34-93CD-BF169FDDE985}"/>
              </a:ext>
            </a:extLst>
          </p:cNvPr>
          <p:cNvSpPr>
            <a:spLocks noGrp="1"/>
          </p:cNvSpPr>
          <p:nvPr>
            <p:ph type="pic" sz="quarter" idx="11" hasCustomPrompt="1"/>
          </p:nvPr>
        </p:nvSpPr>
        <p:spPr>
          <a:xfrm>
            <a:off x="611124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3" name="Title 2">
            <a:extLst>
              <a:ext uri="{FF2B5EF4-FFF2-40B4-BE49-F238E27FC236}">
                <a16:creationId xmlns:a16="http://schemas.microsoft.com/office/drawing/2014/main" id="{9E428EDA-797C-145E-CD31-0E63FC891181}"/>
              </a:ext>
            </a:extLst>
          </p:cNvPr>
          <p:cNvSpPr>
            <a:spLocks noGrp="1"/>
          </p:cNvSpPr>
          <p:nvPr>
            <p:ph type="title" hasCustomPrompt="1"/>
          </p:nvPr>
        </p:nvSpPr>
        <p:spPr>
          <a:xfrm>
            <a:off x="457200" y="-357975"/>
            <a:ext cx="11277600" cy="193899"/>
          </a:xfrm>
        </p:spPr>
        <p:txBody>
          <a:bodyPr anchor="b" anchorCtr="0"/>
          <a:lstStyle>
            <a:lvl1pPr>
              <a:defRPr sz="1400"/>
            </a:lvl1pPr>
          </a:lstStyle>
          <a:p>
            <a:r>
              <a:rPr lang="en-US" dirty="0"/>
              <a:t>Click to add title (for accessibility purposes)</a:t>
            </a:r>
          </a:p>
        </p:txBody>
      </p:sp>
    </p:spTree>
    <p:extLst>
      <p:ext uri="{BB962C8B-B14F-4D97-AF65-F5344CB8AC3E}">
        <p14:creationId xmlns:p14="http://schemas.microsoft.com/office/powerpoint/2010/main" val="15064838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Half image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9D0BA1AC-2FDD-B8DE-0D23-59B3662CDD8C}"/>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2" name="Content Placeholder 4">
            <a:extLst>
              <a:ext uri="{FF2B5EF4-FFF2-40B4-BE49-F238E27FC236}">
                <a16:creationId xmlns:a16="http://schemas.microsoft.com/office/drawing/2014/main" id="{1D050447-227B-4CC5-3DE0-91C29FFDFDDB}"/>
              </a:ext>
            </a:extLst>
          </p:cNvPr>
          <p:cNvSpPr>
            <a:spLocks noGrp="1"/>
          </p:cNvSpPr>
          <p:nvPr>
            <p:ph sz="quarter" idx="21" hasCustomPrompt="1"/>
          </p:nvPr>
        </p:nvSpPr>
        <p:spPr>
          <a:xfrm>
            <a:off x="457200" y="1524003"/>
            <a:ext cx="4652128" cy="4191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p:nvPr>
        </p:nvSpPr>
        <p:spPr>
          <a:xfrm>
            <a:off x="457199" y="457200"/>
            <a:ext cx="4652347"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Master title style</a:t>
            </a:r>
          </a:p>
        </p:txBody>
      </p:sp>
      <p:sp>
        <p:nvSpPr>
          <p:cNvPr id="8" name="Date Placeholder 7">
            <a:extLst>
              <a:ext uri="{FF2B5EF4-FFF2-40B4-BE49-F238E27FC236}">
                <a16:creationId xmlns:a16="http://schemas.microsoft.com/office/drawing/2014/main" id="{358392FA-D6DF-FCAF-E803-8555424D300A}"/>
              </a:ext>
            </a:extLst>
          </p:cNvPr>
          <p:cNvSpPr>
            <a:spLocks noGrp="1"/>
          </p:cNvSpPr>
          <p:nvPr>
            <p:ph type="dt" sz="half" idx="23"/>
          </p:nvPr>
        </p:nvSpPr>
        <p:spPr/>
        <p:txBody>
          <a:bodyPr/>
          <a:lstStyle/>
          <a:p>
            <a:fld id="{BAA31C55-5292-5C45-AD5F-2C80F4D4A844}" type="datetime1">
              <a:rPr lang="en-US" smtClean="0"/>
              <a:t>5/3/2025</a:t>
            </a:fld>
            <a:endParaRPr lang="en-US" dirty="0"/>
          </a:p>
        </p:txBody>
      </p:sp>
      <p:sp>
        <p:nvSpPr>
          <p:cNvPr id="9" name="Footer Placeholder 8">
            <a:extLst>
              <a:ext uri="{FF2B5EF4-FFF2-40B4-BE49-F238E27FC236}">
                <a16:creationId xmlns:a16="http://schemas.microsoft.com/office/drawing/2014/main" id="{D04C9833-094E-DA04-2919-A461A1E31A6C}"/>
              </a:ext>
            </a:extLst>
          </p:cNvPr>
          <p:cNvSpPr>
            <a:spLocks noGrp="1"/>
          </p:cNvSpPr>
          <p:nvPr>
            <p:ph type="ftr" sz="quarter" idx="24"/>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D7BCA492-737B-E26F-1FCC-903C7DCADCEA}"/>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174820804"/>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Half image - dark">
    <p:bg>
      <p:bgRef idx="1001">
        <a:schemeClr val="bg1"/>
      </p:bgRef>
    </p:bg>
    <p:spTree>
      <p:nvGrpSpPr>
        <p:cNvPr id="1" name=""/>
        <p:cNvGrpSpPr/>
        <p:nvPr/>
      </p:nvGrpSpPr>
      <p:grpSpPr>
        <a:xfrm>
          <a:off x="0" y="0"/>
          <a:ext cx="0" cy="0"/>
          <a:chOff x="0" y="0"/>
          <a:chExt cx="0" cy="0"/>
        </a:xfrm>
      </p:grpSpPr>
      <p:sp>
        <p:nvSpPr>
          <p:cNvPr id="2" name="Content Placeholder 4">
            <a:extLst>
              <a:ext uri="{FF2B5EF4-FFF2-40B4-BE49-F238E27FC236}">
                <a16:creationId xmlns:a16="http://schemas.microsoft.com/office/drawing/2014/main" id="{1D050447-227B-4CC5-3DE0-91C29FFDFDDB}"/>
              </a:ext>
            </a:extLst>
          </p:cNvPr>
          <p:cNvSpPr>
            <a:spLocks noGrp="1"/>
          </p:cNvSpPr>
          <p:nvPr>
            <p:ph sz="quarter" idx="21" hasCustomPrompt="1"/>
          </p:nvPr>
        </p:nvSpPr>
        <p:spPr>
          <a:xfrm>
            <a:off x="457200" y="1524003"/>
            <a:ext cx="4652128" cy="4191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p:nvPr>
        </p:nvSpPr>
        <p:spPr>
          <a:xfrm>
            <a:off x="457199" y="457200"/>
            <a:ext cx="4652347"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Master title style</a:t>
            </a:r>
          </a:p>
        </p:txBody>
      </p:sp>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solidFill>
                  <a:schemeClr val="bg1"/>
                </a:solidFill>
              </a:defRPr>
            </a:lvl1pPr>
          </a:lstStyle>
          <a:p>
            <a:r>
              <a:rPr lang="en-US" dirty="0"/>
              <a:t>Click icon, drag, or paste to add picture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p>
            <a:fld id="{FAFDDD03-639A-8D4E-860C-2002B6D03365}" type="datetime1">
              <a:rPr lang="en-US" smtClean="0"/>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708625479"/>
      </p:ext>
    </p:extLst>
  </p:cSld>
  <p:clrMapOvr>
    <a:overrideClrMapping bg1="dk1" tx1="lt1" bg2="dk2" tx2="lt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Half image big statement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9D0BA1AC-2FDD-B8DE-0D23-59B3662CDD8C}"/>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199" y="2853458"/>
            <a:ext cx="4652347" cy="1151084"/>
          </a:xfrm>
        </p:spPr>
        <p:txBody>
          <a:bodyPr wrap="square" lIns="0" tIns="0" rIns="0" bIns="0" anchor="ctr" anchorCtr="0">
            <a:spAutoFit/>
          </a:bodyPr>
          <a:lstStyle>
            <a:lvl1pPr>
              <a:lnSpc>
                <a:spcPct val="85000"/>
              </a:lnSpc>
              <a:defRPr sz="4400" b="1">
                <a:solidFill>
                  <a:schemeClr val="tx1"/>
                </a:solidFill>
              </a:defRPr>
            </a:lvl1pPr>
          </a:lstStyle>
          <a:p>
            <a:r>
              <a:rPr lang="en-US" dirty="0"/>
              <a:t>Click to add </a:t>
            </a:r>
            <a:br>
              <a:rPr lang="en-US" dirty="0"/>
            </a:br>
            <a:r>
              <a:rPr lang="en-US" dirty="0"/>
              <a:t>big statement</a:t>
            </a:r>
          </a:p>
        </p:txBody>
      </p:sp>
      <p:sp>
        <p:nvSpPr>
          <p:cNvPr id="8" name="Date Placeholder 7">
            <a:extLst>
              <a:ext uri="{FF2B5EF4-FFF2-40B4-BE49-F238E27FC236}">
                <a16:creationId xmlns:a16="http://schemas.microsoft.com/office/drawing/2014/main" id="{358392FA-D6DF-FCAF-E803-8555424D300A}"/>
              </a:ext>
            </a:extLst>
          </p:cNvPr>
          <p:cNvSpPr>
            <a:spLocks noGrp="1"/>
          </p:cNvSpPr>
          <p:nvPr>
            <p:ph type="dt" sz="half" idx="23"/>
          </p:nvPr>
        </p:nvSpPr>
        <p:spPr/>
        <p:txBody>
          <a:bodyPr/>
          <a:lstStyle/>
          <a:p>
            <a:fld id="{BAA31C55-5292-5C45-AD5F-2C80F4D4A844}" type="datetime1">
              <a:rPr lang="en-US" smtClean="0"/>
              <a:t>5/3/2025</a:t>
            </a:fld>
            <a:endParaRPr lang="en-US" dirty="0"/>
          </a:p>
        </p:txBody>
      </p:sp>
      <p:sp>
        <p:nvSpPr>
          <p:cNvPr id="9" name="Footer Placeholder 8">
            <a:extLst>
              <a:ext uri="{FF2B5EF4-FFF2-40B4-BE49-F238E27FC236}">
                <a16:creationId xmlns:a16="http://schemas.microsoft.com/office/drawing/2014/main" id="{D04C9833-094E-DA04-2919-A461A1E31A6C}"/>
              </a:ext>
            </a:extLst>
          </p:cNvPr>
          <p:cNvSpPr>
            <a:spLocks noGrp="1"/>
          </p:cNvSpPr>
          <p:nvPr>
            <p:ph type="ftr" sz="quarter" idx="24"/>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D7BCA492-737B-E26F-1FCC-903C7DCADCEA}"/>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004170106"/>
      </p:ext>
    </p:extLst>
  </p:cSld>
  <p:clrMapOvr>
    <a:overrideClrMapping bg1="lt1" tx1="dk1" bg2="lt2" tx2="dk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Half image big statement - dark">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9D0BA1AC-2FDD-B8DE-0D23-59B3662CDD8C}"/>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199" y="2853458"/>
            <a:ext cx="4652347" cy="1151084"/>
          </a:xfrm>
        </p:spPr>
        <p:txBody>
          <a:bodyPr wrap="square" lIns="0" tIns="0" rIns="0" bIns="0" anchor="ctr" anchorCtr="0">
            <a:spAutoFit/>
          </a:bodyPr>
          <a:lstStyle>
            <a:lvl1pPr>
              <a:lnSpc>
                <a:spcPct val="85000"/>
              </a:lnSpc>
              <a:defRPr sz="4400" b="1">
                <a:solidFill>
                  <a:schemeClr val="tx1"/>
                </a:solidFill>
              </a:defRPr>
            </a:lvl1pPr>
          </a:lstStyle>
          <a:p>
            <a:r>
              <a:rPr lang="en-US" dirty="0"/>
              <a:t>Click to add </a:t>
            </a:r>
            <a:br>
              <a:rPr lang="en-US" dirty="0"/>
            </a:br>
            <a:r>
              <a:rPr lang="en-US" dirty="0"/>
              <a:t>big statement</a:t>
            </a:r>
          </a:p>
        </p:txBody>
      </p:sp>
      <p:sp>
        <p:nvSpPr>
          <p:cNvPr id="8" name="Date Placeholder 7">
            <a:extLst>
              <a:ext uri="{FF2B5EF4-FFF2-40B4-BE49-F238E27FC236}">
                <a16:creationId xmlns:a16="http://schemas.microsoft.com/office/drawing/2014/main" id="{358392FA-D6DF-FCAF-E803-8555424D300A}"/>
              </a:ext>
            </a:extLst>
          </p:cNvPr>
          <p:cNvSpPr>
            <a:spLocks noGrp="1"/>
          </p:cNvSpPr>
          <p:nvPr>
            <p:ph type="dt" sz="half" idx="23"/>
          </p:nvPr>
        </p:nvSpPr>
        <p:spPr/>
        <p:txBody>
          <a:bodyPr/>
          <a:lstStyle/>
          <a:p>
            <a:fld id="{BAA31C55-5292-5C45-AD5F-2C80F4D4A844}" type="datetime1">
              <a:rPr lang="en-US" smtClean="0"/>
              <a:t>5/3/2025</a:t>
            </a:fld>
            <a:endParaRPr lang="en-US" dirty="0"/>
          </a:p>
        </p:txBody>
      </p:sp>
      <p:sp>
        <p:nvSpPr>
          <p:cNvPr id="9" name="Footer Placeholder 8">
            <a:extLst>
              <a:ext uri="{FF2B5EF4-FFF2-40B4-BE49-F238E27FC236}">
                <a16:creationId xmlns:a16="http://schemas.microsoft.com/office/drawing/2014/main" id="{D04C9833-094E-DA04-2919-A461A1E31A6C}"/>
              </a:ext>
            </a:extLst>
          </p:cNvPr>
          <p:cNvSpPr>
            <a:spLocks noGrp="1"/>
          </p:cNvSpPr>
          <p:nvPr>
            <p:ph type="ftr" sz="quarter" idx="24"/>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D7BCA492-737B-E26F-1FCC-903C7DCADCEA}"/>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880592317"/>
      </p:ext>
    </p:extLst>
  </p:cSld>
  <p:clrMapOvr>
    <a:overrideClrMapping bg1="dk1" tx1="lt1" bg2="dk2" tx2="lt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Bio - dark">
    <p:bg bwMode="ltGray">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5212080" cy="6858000"/>
          </a:xfrm>
          <a:solidFill>
            <a:srgbClr val="ECECEB"/>
          </a:solidFill>
        </p:spPr>
        <p:txBody>
          <a:bodyPr bIns="914400" anchor="ctr">
            <a:normAutofit/>
          </a:bodyPr>
          <a:lstStyle>
            <a:lvl1pPr marL="0" indent="0" algn="ctr">
              <a:buNone/>
              <a:defRPr sz="12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6095999" y="457200"/>
            <a:ext cx="5213169"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bg1"/>
                </a:solidFill>
              </a:defRPr>
            </a:lvl1pPr>
          </a:lstStyle>
          <a:p>
            <a:fld id="{FAFDDD03-639A-8D4E-860C-2002B6D03365}" type="datetime1">
              <a:rPr lang="en-US" smtClean="0"/>
              <a:pPr/>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bg1"/>
                </a:solidFill>
              </a:defRPr>
            </a:lvl1pPr>
          </a:lstStyle>
          <a:p>
            <a:r>
              <a:rPr lang="en-US"/>
              <a:t>© 2024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bg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6096112" y="1000124"/>
            <a:ext cx="5212079" cy="249812"/>
          </a:xfrm>
        </p:spPr>
        <p:txBody>
          <a:bodyPr wrap="square">
            <a:spAutoFit/>
          </a:bodyPr>
          <a:lstStyle>
            <a:lvl1pPr marL="0" indent="0">
              <a:lnSpc>
                <a:spcPct val="100000"/>
              </a:lnSpc>
              <a:buNone/>
              <a:defRPr>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Click to edit title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bwMode="white">
          <a:xfrm>
            <a:off x="6096112" y="1645920"/>
            <a:ext cx="5212079"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 name="Cognizant Logo_rgb_rev_2023" descr="Cognizant logo reversed, SVG format">
            <a:extLst>
              <a:ext uri="{FF2B5EF4-FFF2-40B4-BE49-F238E27FC236}">
                <a16:creationId xmlns:a16="http://schemas.microsoft.com/office/drawing/2014/main" id="{2B4BD740-217D-D8B8-0418-4E6D1550639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37795905"/>
      </p:ext>
    </p:extLst>
  </p:cSld>
  <p:clrMapOvr>
    <a:overrideClrMapping bg1="dk1" tx1="lt1" bg2="dk2" tx2="lt2" accent1="accent1" accent2="accent2" accent3="accent3" accent4="accent4" accent5="accent5" accent6="accent6" hlink="hlink" folHlink="folHlink"/>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io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5212080" cy="6858000"/>
          </a:xfrm>
          <a:solidFill>
            <a:srgbClr val="ECECEB"/>
          </a:solidFill>
        </p:spPr>
        <p:txBody>
          <a:bodyPr bIns="914400" anchor="ctr">
            <a:normAutofit/>
          </a:bodyPr>
          <a:lstStyle>
            <a:lvl1pPr marL="0" indent="0" algn="ctr">
              <a:buNone/>
              <a:defRPr sz="12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6095999" y="457200"/>
            <a:ext cx="5213169"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tx1"/>
                </a:solidFill>
              </a:defRPr>
            </a:lvl1pPr>
          </a:lstStyle>
          <a:p>
            <a:fld id="{FAFDDD03-639A-8D4E-860C-2002B6D03365}" type="datetime1">
              <a:rPr lang="en-US" smtClean="0"/>
              <a:pPr/>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tx1"/>
                </a:solidFill>
              </a:defRPr>
            </a:lvl1pPr>
          </a:lstStyle>
          <a:p>
            <a:r>
              <a:rPr lang="en-US"/>
              <a:t>© 2024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6096112" y="1000124"/>
            <a:ext cx="5212079" cy="249812"/>
          </a:xfrm>
        </p:spPr>
        <p:txBody>
          <a:bodyPr wrap="square">
            <a:spAutoFit/>
          </a:bodyPr>
          <a:lstStyle>
            <a:lvl1pPr marL="0" indent="0">
              <a:lnSpc>
                <a:spcPct val="100000"/>
              </a:lnSpc>
              <a:buNone/>
              <a:defRPr>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Click to edit title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a:xfrm>
            <a:off x="6096112" y="1645920"/>
            <a:ext cx="5212079"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97481656"/>
      </p:ext>
    </p:extLst>
  </p:cSld>
  <p:clrMapOvr>
    <a:overrideClrMapping bg1="lt1" tx1="dk1" bg2="lt2" tx2="dk2" accent1="accent1" accent2="accent2" accent3="accent3" accent4="accent4" accent5="accent5" accent6="accent6" hlink="hlink" folHlink="folHlink"/>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eam introduction - dark">
    <p:bg bwMode="ltGray">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bwMode="white">
          <a:xfrm>
            <a:off x="1416614"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bwMode="white"/>
        <p:txBody>
          <a:bodyPr/>
          <a:lstStyle>
            <a:lvl1pPr>
              <a:defRPr>
                <a:solidFill>
                  <a:schemeClr val="tx1"/>
                </a:solidFill>
              </a:defRPr>
            </a:lvl1pPr>
          </a:lstStyle>
          <a:p>
            <a:fld id="{FAFDDD03-639A-8D4E-860C-2002B6D03365}" type="datetime1">
              <a:rPr lang="en-US" smtClean="0"/>
              <a:pPr/>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bwMode="white"/>
        <p:txBody>
          <a:bodyPr/>
          <a:lstStyle>
            <a:lvl1pPr>
              <a:defRPr>
                <a:solidFill>
                  <a:schemeClr val="tx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bwMode="white"/>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1437641"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bwMode="white">
          <a:xfrm>
            <a:off x="1437639"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2" name="Picture Placeholder 6">
            <a:extLst>
              <a:ext uri="{FF2B5EF4-FFF2-40B4-BE49-F238E27FC236}">
                <a16:creationId xmlns:a16="http://schemas.microsoft.com/office/drawing/2014/main" id="{AD48ABD9-411C-A5A5-77B2-A15373D08533}"/>
              </a:ext>
            </a:extLst>
          </p:cNvPr>
          <p:cNvSpPr>
            <a:spLocks noGrp="1" noChangeAspect="1"/>
          </p:cNvSpPr>
          <p:nvPr>
            <p:ph type="pic" sz="quarter" idx="28" hasCustomPrompt="1"/>
          </p:nvPr>
        </p:nvSpPr>
        <p:spPr bwMode="white">
          <a:xfrm>
            <a:off x="3926605"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5" name="Text Placeholder 6">
            <a:extLst>
              <a:ext uri="{FF2B5EF4-FFF2-40B4-BE49-F238E27FC236}">
                <a16:creationId xmlns:a16="http://schemas.microsoft.com/office/drawing/2014/main" id="{1747DB1F-929C-459A-4FE5-FADEF2D3FDEB}"/>
              </a:ext>
            </a:extLst>
          </p:cNvPr>
          <p:cNvSpPr>
            <a:spLocks noGrp="1"/>
          </p:cNvSpPr>
          <p:nvPr>
            <p:ph type="body" sz="quarter" idx="29" hasCustomPrompt="1"/>
          </p:nvPr>
        </p:nvSpPr>
        <p:spPr bwMode="white">
          <a:xfrm>
            <a:off x="3926605"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1" name="Picture Placeholder 6">
            <a:extLst>
              <a:ext uri="{FF2B5EF4-FFF2-40B4-BE49-F238E27FC236}">
                <a16:creationId xmlns:a16="http://schemas.microsoft.com/office/drawing/2014/main" id="{FB34C272-EB9E-4D99-17B2-D4754377E7E7}"/>
              </a:ext>
            </a:extLst>
          </p:cNvPr>
          <p:cNvSpPr>
            <a:spLocks noGrp="1" noChangeAspect="1"/>
          </p:cNvSpPr>
          <p:nvPr>
            <p:ph type="pic" sz="quarter" idx="30" hasCustomPrompt="1"/>
          </p:nvPr>
        </p:nvSpPr>
        <p:spPr bwMode="white">
          <a:xfrm>
            <a:off x="6436596"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13" name="Text Placeholder 6">
            <a:extLst>
              <a:ext uri="{FF2B5EF4-FFF2-40B4-BE49-F238E27FC236}">
                <a16:creationId xmlns:a16="http://schemas.microsoft.com/office/drawing/2014/main" id="{B26B660B-B390-9A95-B8D1-DC4964F354BF}"/>
              </a:ext>
            </a:extLst>
          </p:cNvPr>
          <p:cNvSpPr>
            <a:spLocks noGrp="1"/>
          </p:cNvSpPr>
          <p:nvPr>
            <p:ph type="body" sz="quarter" idx="31" hasCustomPrompt="1"/>
          </p:nvPr>
        </p:nvSpPr>
        <p:spPr bwMode="white">
          <a:xfrm>
            <a:off x="6436596"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4" name="Picture Placeholder 6">
            <a:extLst>
              <a:ext uri="{FF2B5EF4-FFF2-40B4-BE49-F238E27FC236}">
                <a16:creationId xmlns:a16="http://schemas.microsoft.com/office/drawing/2014/main" id="{3A5A0582-3273-F488-E828-D319740EFE5A}"/>
              </a:ext>
            </a:extLst>
          </p:cNvPr>
          <p:cNvSpPr>
            <a:spLocks noGrp="1" noChangeAspect="1"/>
          </p:cNvSpPr>
          <p:nvPr>
            <p:ph type="pic" sz="quarter" idx="32" hasCustomPrompt="1"/>
          </p:nvPr>
        </p:nvSpPr>
        <p:spPr bwMode="white">
          <a:xfrm>
            <a:off x="8946586"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15" name="Text Placeholder 6">
            <a:extLst>
              <a:ext uri="{FF2B5EF4-FFF2-40B4-BE49-F238E27FC236}">
                <a16:creationId xmlns:a16="http://schemas.microsoft.com/office/drawing/2014/main" id="{FB4CF7E9-01C0-12B5-2B09-771996358801}"/>
              </a:ext>
            </a:extLst>
          </p:cNvPr>
          <p:cNvSpPr>
            <a:spLocks noGrp="1"/>
          </p:cNvSpPr>
          <p:nvPr>
            <p:ph type="body" sz="quarter" idx="33" hasCustomPrompt="1"/>
          </p:nvPr>
        </p:nvSpPr>
        <p:spPr bwMode="white">
          <a:xfrm>
            <a:off x="8946586"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6" name="Text Placeholder 11">
            <a:extLst>
              <a:ext uri="{FF2B5EF4-FFF2-40B4-BE49-F238E27FC236}">
                <a16:creationId xmlns:a16="http://schemas.microsoft.com/office/drawing/2014/main" id="{5C0DE360-379A-181A-9F66-A4E5E1F82FFB}"/>
              </a:ext>
            </a:extLst>
          </p:cNvPr>
          <p:cNvSpPr>
            <a:spLocks noGrp="1"/>
          </p:cNvSpPr>
          <p:nvPr>
            <p:ph type="body" sz="quarter" idx="34" hasCustomPrompt="1"/>
          </p:nvPr>
        </p:nvSpPr>
        <p:spPr bwMode="white">
          <a:xfrm>
            <a:off x="3926605"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7" name="Text Placeholder 11">
            <a:extLst>
              <a:ext uri="{FF2B5EF4-FFF2-40B4-BE49-F238E27FC236}">
                <a16:creationId xmlns:a16="http://schemas.microsoft.com/office/drawing/2014/main" id="{7B8A09A5-93C8-4A70-0E67-E9F18DFBA7CD}"/>
              </a:ext>
            </a:extLst>
          </p:cNvPr>
          <p:cNvSpPr>
            <a:spLocks noGrp="1"/>
          </p:cNvSpPr>
          <p:nvPr>
            <p:ph type="body" sz="quarter" idx="35" hasCustomPrompt="1"/>
          </p:nvPr>
        </p:nvSpPr>
        <p:spPr bwMode="white">
          <a:xfrm>
            <a:off x="643659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8" name="Text Placeholder 11">
            <a:extLst>
              <a:ext uri="{FF2B5EF4-FFF2-40B4-BE49-F238E27FC236}">
                <a16:creationId xmlns:a16="http://schemas.microsoft.com/office/drawing/2014/main" id="{3CBEF3CF-8EAA-624F-DCD1-4164D144A13A}"/>
              </a:ext>
            </a:extLst>
          </p:cNvPr>
          <p:cNvSpPr>
            <a:spLocks noGrp="1"/>
          </p:cNvSpPr>
          <p:nvPr>
            <p:ph type="body" sz="quarter" idx="36" hasCustomPrompt="1"/>
          </p:nvPr>
        </p:nvSpPr>
        <p:spPr bwMode="white">
          <a:xfrm>
            <a:off x="894658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pic>
        <p:nvPicPr>
          <p:cNvPr id="3" name="Cognizant Logo_rgb_rev_2023" descr="Cognizant logo reversed, SVG format">
            <a:extLst>
              <a:ext uri="{FF2B5EF4-FFF2-40B4-BE49-F238E27FC236}">
                <a16:creationId xmlns:a16="http://schemas.microsoft.com/office/drawing/2014/main" id="{289D256D-EB50-B40B-6594-8D04791EFFC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4042138913"/>
      </p:ext>
    </p:extLst>
  </p:cSld>
  <p:clrMapOvr>
    <a:overrideClrMapping bg1="dk1" tx1="lt1" bg2="dk2" tx2="lt2" accent1="accent1" accent2="accent2" accent3="accent3" accent4="accent4" accent5="accent5" accent6="accent6" hlink="hlink" folHlink="folHlink"/>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Bio alt - dark">
    <p:bg bwMode="ltGray">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bwMode="white">
          <a:xfrm>
            <a:off x="1416614" y="1619814"/>
            <a:ext cx="2799786" cy="2799786"/>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a:t>Click to edit name</a:t>
            </a:r>
            <a:endParaRPr lang="en-US" dirty="0"/>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bwMode="white"/>
        <p:txBody>
          <a:bodyPr/>
          <a:lstStyle>
            <a:lvl1pPr>
              <a:defRPr>
                <a:solidFill>
                  <a:schemeClr val="tx1"/>
                </a:solidFill>
              </a:defRPr>
            </a:lvl1pPr>
          </a:lstStyle>
          <a:p>
            <a:fld id="{FAFDDD03-639A-8D4E-860C-2002B6D03365}" type="datetime1">
              <a:rPr lang="en-US" smtClean="0"/>
              <a:pPr/>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bwMode="white"/>
        <p:txBody>
          <a:bodyPr/>
          <a:lstStyle>
            <a:lvl1pPr>
              <a:defRPr>
                <a:solidFill>
                  <a:schemeClr val="tx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bwMode="white"/>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4840598" y="3450611"/>
            <a:ext cx="5014602" cy="249812"/>
          </a:xfrm>
        </p:spPr>
        <p:txBody>
          <a:bodyPr wrap="square">
            <a:spAutoFit/>
          </a:bodyPr>
          <a:lstStyle>
            <a:lvl1pPr marL="0" indent="0">
              <a:buNone/>
              <a:defRPr sz="16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Name here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bwMode="white">
          <a:xfrm>
            <a:off x="4840596" y="3033418"/>
            <a:ext cx="6894204" cy="218586"/>
          </a:xfrm>
        </p:spPr>
        <p:txBody>
          <a:bodyPr wrap="square" anchor="b">
            <a:spAutoFit/>
          </a:bodyPr>
          <a:lstStyle>
            <a:lvl1pPr marL="0" indent="0">
              <a:spcBef>
                <a:spcPts val="600"/>
              </a:spcBef>
              <a:buNone/>
              <a:defRPr sz="14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Bio here</a:t>
            </a:r>
          </a:p>
        </p:txBody>
      </p:sp>
      <p:sp>
        <p:nvSpPr>
          <p:cNvPr id="19" name="Text Placeholder 6">
            <a:extLst>
              <a:ext uri="{FF2B5EF4-FFF2-40B4-BE49-F238E27FC236}">
                <a16:creationId xmlns:a16="http://schemas.microsoft.com/office/drawing/2014/main" id="{42B6C9C1-3E19-05D1-F320-DE21BED97E9F}"/>
              </a:ext>
            </a:extLst>
          </p:cNvPr>
          <p:cNvSpPr>
            <a:spLocks noGrp="1"/>
          </p:cNvSpPr>
          <p:nvPr>
            <p:ph type="body" sz="quarter" idx="28" hasCustomPrompt="1"/>
          </p:nvPr>
        </p:nvSpPr>
        <p:spPr bwMode="white">
          <a:xfrm>
            <a:off x="4840597" y="3868550"/>
            <a:ext cx="5014599" cy="187359"/>
          </a:xfrm>
        </p:spPr>
        <p:txBody>
          <a:bodyPr wrap="square">
            <a:spAutoFit/>
          </a:bodyPr>
          <a:lstStyle>
            <a:lvl1pPr marL="0" indent="0">
              <a:lnSpc>
                <a:spcPct val="100000"/>
              </a:lnSpc>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Title here</a:t>
            </a:r>
          </a:p>
        </p:txBody>
      </p:sp>
      <p:pic>
        <p:nvPicPr>
          <p:cNvPr id="2" name="Cognizant Logo_rgb_rev_2023" descr="Cognizant logo reversed, SVG format">
            <a:extLst>
              <a:ext uri="{FF2B5EF4-FFF2-40B4-BE49-F238E27FC236}">
                <a16:creationId xmlns:a16="http://schemas.microsoft.com/office/drawing/2014/main" id="{BECD7034-456B-359A-4008-D8F48DBDB2E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918756601"/>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Closing">
    <p:bg>
      <p:bgRef idx="1001">
        <a:schemeClr val="bg2"/>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0EC9DA8-4888-CD46-8867-018922635CC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902199" y="-16933"/>
            <a:ext cx="7307799" cy="6874933"/>
          </a:xfrm>
          <a:prstGeom prst="rect">
            <a:avLst/>
          </a:prstGeom>
        </p:spPr>
      </p:pic>
      <p:sp>
        <p:nvSpPr>
          <p:cNvPr id="2" name="Title 1">
            <a:extLst>
              <a:ext uri="{FF2B5EF4-FFF2-40B4-BE49-F238E27FC236}">
                <a16:creationId xmlns:a16="http://schemas.microsoft.com/office/drawing/2014/main" id="{D545B5F9-B0CC-474A-9C3C-A26A32768AF8}"/>
              </a:ext>
            </a:extLst>
          </p:cNvPr>
          <p:cNvSpPr>
            <a:spLocks noGrp="1"/>
          </p:cNvSpPr>
          <p:nvPr>
            <p:ph type="ctrTitle" hasCustomPrompt="1"/>
          </p:nvPr>
        </p:nvSpPr>
        <p:spPr>
          <a:xfrm>
            <a:off x="1005840" y="2563670"/>
            <a:ext cx="6969760" cy="1477328"/>
          </a:xfrm>
        </p:spPr>
        <p:txBody>
          <a:bodyPr wrap="square" anchor="b" anchorCtr="0">
            <a:spAutoFit/>
          </a:bodyPr>
          <a:lstStyle>
            <a:lvl1pPr algn="l">
              <a:lnSpc>
                <a:spcPct val="80000"/>
              </a:lnSpc>
              <a:defRPr sz="6000" b="1">
                <a:solidFill>
                  <a:schemeClr val="tx1"/>
                </a:solidFill>
              </a:defRPr>
            </a:lvl1pPr>
          </a:lstStyle>
          <a:p>
            <a:r>
              <a:rPr lang="en-US" dirty="0"/>
              <a:t>Click to add thank you Arial 60pt bold</a:t>
            </a:r>
          </a:p>
        </p:txBody>
      </p:sp>
      <p:sp>
        <p:nvSpPr>
          <p:cNvPr id="14" name="Text Placeholder 12">
            <a:extLst>
              <a:ext uri="{FF2B5EF4-FFF2-40B4-BE49-F238E27FC236}">
                <a16:creationId xmlns:a16="http://schemas.microsoft.com/office/drawing/2014/main" id="{C7BDEB1A-BAD0-BF40-B60C-ADBD28409201}"/>
              </a:ext>
            </a:extLst>
          </p:cNvPr>
          <p:cNvSpPr>
            <a:spLocks noGrp="1"/>
          </p:cNvSpPr>
          <p:nvPr>
            <p:ph type="body" sz="quarter" idx="13" hasCustomPrompt="1"/>
          </p:nvPr>
        </p:nvSpPr>
        <p:spPr>
          <a:xfrm>
            <a:off x="1005839" y="4187952"/>
            <a:ext cx="6969759" cy="738664"/>
          </a:xfrm>
          <a:prstGeom prst="rect">
            <a:avLst/>
          </a:prstGeom>
        </p:spPr>
        <p:txBody>
          <a:bodyPr wrap="square">
            <a:spAutoFit/>
          </a:bodyPr>
          <a:lstStyle>
            <a:lvl1pPr marL="0" indent="0">
              <a:lnSpc>
                <a:spcPct val="100000"/>
              </a:lnSpc>
              <a:buNone/>
              <a:defRPr sz="2400"/>
            </a:lvl1pPr>
          </a:lstStyle>
          <a:p>
            <a:r>
              <a:rPr lang="en-US" dirty="0"/>
              <a:t>Presenter’s name will go here</a:t>
            </a:r>
            <a:br>
              <a:rPr lang="en-US" dirty="0"/>
            </a:br>
            <a:r>
              <a:rPr lang="en-US" dirty="0"/>
              <a:t>Contact information will go here</a:t>
            </a:r>
          </a:p>
        </p:txBody>
      </p:sp>
      <p:pic>
        <p:nvPicPr>
          <p:cNvPr id="4" name="Cognizant Logo_rgb_pos_2023">
            <a:extLst>
              <a:ext uri="{FF2B5EF4-FFF2-40B4-BE49-F238E27FC236}">
                <a16:creationId xmlns:a16="http://schemas.microsoft.com/office/drawing/2014/main" id="{933CBE7C-62A0-B842-444A-9CB149FE47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7141" y="536757"/>
            <a:ext cx="1771158" cy="310896"/>
          </a:xfrm>
          <a:prstGeom prst="rect">
            <a:avLst/>
          </a:prstGeom>
        </p:spPr>
      </p:pic>
      <p:sp>
        <p:nvSpPr>
          <p:cNvPr id="8" name="Date Placeholder 7">
            <a:extLst>
              <a:ext uri="{FF2B5EF4-FFF2-40B4-BE49-F238E27FC236}">
                <a16:creationId xmlns:a16="http://schemas.microsoft.com/office/drawing/2014/main" id="{63AB218E-6446-9119-F020-EA0226D5EA00}"/>
              </a:ext>
            </a:extLst>
          </p:cNvPr>
          <p:cNvSpPr>
            <a:spLocks noGrp="1"/>
          </p:cNvSpPr>
          <p:nvPr>
            <p:ph type="dt" sz="half" idx="14"/>
          </p:nvPr>
        </p:nvSpPr>
        <p:spPr/>
        <p:txBody>
          <a:bodyPr/>
          <a:lstStyle/>
          <a:p>
            <a:fld id="{573FA3B9-C6DE-BE42-9D23-7FE671AC76FC}" type="datetime1">
              <a:rPr lang="en-US" smtClean="0"/>
              <a:t>5/3/2025</a:t>
            </a:fld>
            <a:endParaRPr lang="en-US" dirty="0"/>
          </a:p>
        </p:txBody>
      </p:sp>
      <p:sp>
        <p:nvSpPr>
          <p:cNvPr id="10" name="Footer Placeholder 9">
            <a:extLst>
              <a:ext uri="{FF2B5EF4-FFF2-40B4-BE49-F238E27FC236}">
                <a16:creationId xmlns:a16="http://schemas.microsoft.com/office/drawing/2014/main" id="{6A69099E-58E8-F0C3-D6AC-8BF8CA47CAAD}"/>
              </a:ext>
            </a:extLst>
          </p:cNvPr>
          <p:cNvSpPr>
            <a:spLocks noGrp="1"/>
          </p:cNvSpPr>
          <p:nvPr>
            <p:ph type="ftr" sz="quarter" idx="15"/>
          </p:nvPr>
        </p:nvSpPr>
        <p:spPr>
          <a:xfrm>
            <a:off x="1005840" y="6400800"/>
            <a:ext cx="1371600" cy="228600"/>
          </a:xfrm>
        </p:spPr>
        <p:txBody>
          <a:bodyPr/>
          <a:lstStyle/>
          <a:p>
            <a:r>
              <a:rPr lang="en-US" dirty="0"/>
              <a:t>© 2024 Cognizant | Private</a:t>
            </a:r>
          </a:p>
        </p:txBody>
      </p:sp>
      <p:sp>
        <p:nvSpPr>
          <p:cNvPr id="12" name="Slide Number Placeholder 11">
            <a:extLst>
              <a:ext uri="{FF2B5EF4-FFF2-40B4-BE49-F238E27FC236}">
                <a16:creationId xmlns:a16="http://schemas.microsoft.com/office/drawing/2014/main" id="{007F51C3-FF3D-0A66-9CCC-77DE445C7F3A}"/>
              </a:ext>
            </a:extLst>
          </p:cNvPr>
          <p:cNvSpPr>
            <a:spLocks noGrp="1"/>
          </p:cNvSpPr>
          <p:nvPr>
            <p:ph type="sldNum" sz="quarter" idx="16"/>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82390701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624">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am introduction - light">
    <p:bg>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a:xfrm>
            <a:off x="1416614"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tx1"/>
                </a:solidFill>
              </a:defRPr>
            </a:lvl1pPr>
          </a:lstStyle>
          <a:p>
            <a:fld id="{FAFDDD03-639A-8D4E-860C-2002B6D03365}" type="datetime1">
              <a:rPr lang="en-US" smtClean="0"/>
              <a:pPr/>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tx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1437641"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First name, last name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a:xfrm>
            <a:off x="1437639"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2" name="Picture Placeholder 6">
            <a:extLst>
              <a:ext uri="{FF2B5EF4-FFF2-40B4-BE49-F238E27FC236}">
                <a16:creationId xmlns:a16="http://schemas.microsoft.com/office/drawing/2014/main" id="{AD48ABD9-411C-A5A5-77B2-A15373D08533}"/>
              </a:ext>
            </a:extLst>
          </p:cNvPr>
          <p:cNvSpPr>
            <a:spLocks noGrp="1" noChangeAspect="1"/>
          </p:cNvSpPr>
          <p:nvPr>
            <p:ph type="pic" sz="quarter" idx="28" hasCustomPrompt="1"/>
          </p:nvPr>
        </p:nvSpPr>
        <p:spPr>
          <a:xfrm>
            <a:off x="3926605"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5" name="Text Placeholder 6">
            <a:extLst>
              <a:ext uri="{FF2B5EF4-FFF2-40B4-BE49-F238E27FC236}">
                <a16:creationId xmlns:a16="http://schemas.microsoft.com/office/drawing/2014/main" id="{1747DB1F-929C-459A-4FE5-FADEF2D3FDEB}"/>
              </a:ext>
            </a:extLst>
          </p:cNvPr>
          <p:cNvSpPr>
            <a:spLocks noGrp="1"/>
          </p:cNvSpPr>
          <p:nvPr>
            <p:ph type="body" sz="quarter" idx="29" hasCustomPrompt="1"/>
          </p:nvPr>
        </p:nvSpPr>
        <p:spPr>
          <a:xfrm>
            <a:off x="3926605"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1" name="Picture Placeholder 6">
            <a:extLst>
              <a:ext uri="{FF2B5EF4-FFF2-40B4-BE49-F238E27FC236}">
                <a16:creationId xmlns:a16="http://schemas.microsoft.com/office/drawing/2014/main" id="{FB34C272-EB9E-4D99-17B2-D4754377E7E7}"/>
              </a:ext>
            </a:extLst>
          </p:cNvPr>
          <p:cNvSpPr>
            <a:spLocks noGrp="1" noChangeAspect="1"/>
          </p:cNvSpPr>
          <p:nvPr>
            <p:ph type="pic" sz="quarter" idx="30" hasCustomPrompt="1"/>
          </p:nvPr>
        </p:nvSpPr>
        <p:spPr>
          <a:xfrm>
            <a:off x="6436596"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13" name="Text Placeholder 6">
            <a:extLst>
              <a:ext uri="{FF2B5EF4-FFF2-40B4-BE49-F238E27FC236}">
                <a16:creationId xmlns:a16="http://schemas.microsoft.com/office/drawing/2014/main" id="{B26B660B-B390-9A95-B8D1-DC4964F354BF}"/>
              </a:ext>
            </a:extLst>
          </p:cNvPr>
          <p:cNvSpPr>
            <a:spLocks noGrp="1"/>
          </p:cNvSpPr>
          <p:nvPr>
            <p:ph type="body" sz="quarter" idx="31" hasCustomPrompt="1"/>
          </p:nvPr>
        </p:nvSpPr>
        <p:spPr>
          <a:xfrm>
            <a:off x="6436596"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First name, last name</a:t>
            </a:r>
          </a:p>
        </p:txBody>
      </p:sp>
      <p:sp>
        <p:nvSpPr>
          <p:cNvPr id="14" name="Picture Placeholder 6">
            <a:extLst>
              <a:ext uri="{FF2B5EF4-FFF2-40B4-BE49-F238E27FC236}">
                <a16:creationId xmlns:a16="http://schemas.microsoft.com/office/drawing/2014/main" id="{3A5A0582-3273-F488-E828-D319740EFE5A}"/>
              </a:ext>
            </a:extLst>
          </p:cNvPr>
          <p:cNvSpPr>
            <a:spLocks noGrp="1" noChangeAspect="1"/>
          </p:cNvSpPr>
          <p:nvPr>
            <p:ph type="pic" sz="quarter" idx="32" hasCustomPrompt="1"/>
          </p:nvPr>
        </p:nvSpPr>
        <p:spPr>
          <a:xfrm>
            <a:off x="8946586"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15" name="Text Placeholder 6">
            <a:extLst>
              <a:ext uri="{FF2B5EF4-FFF2-40B4-BE49-F238E27FC236}">
                <a16:creationId xmlns:a16="http://schemas.microsoft.com/office/drawing/2014/main" id="{FB4CF7E9-01C0-12B5-2B09-771996358801}"/>
              </a:ext>
            </a:extLst>
          </p:cNvPr>
          <p:cNvSpPr>
            <a:spLocks noGrp="1"/>
          </p:cNvSpPr>
          <p:nvPr>
            <p:ph type="body" sz="quarter" idx="33" hasCustomPrompt="1"/>
          </p:nvPr>
        </p:nvSpPr>
        <p:spPr>
          <a:xfrm>
            <a:off x="8946586"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6" name="Text Placeholder 11">
            <a:extLst>
              <a:ext uri="{FF2B5EF4-FFF2-40B4-BE49-F238E27FC236}">
                <a16:creationId xmlns:a16="http://schemas.microsoft.com/office/drawing/2014/main" id="{5C0DE360-379A-181A-9F66-A4E5E1F82FFB}"/>
              </a:ext>
            </a:extLst>
          </p:cNvPr>
          <p:cNvSpPr>
            <a:spLocks noGrp="1"/>
          </p:cNvSpPr>
          <p:nvPr>
            <p:ph type="body" sz="quarter" idx="34" hasCustomPrompt="1"/>
          </p:nvPr>
        </p:nvSpPr>
        <p:spPr>
          <a:xfrm>
            <a:off x="3926605"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7" name="Text Placeholder 11">
            <a:extLst>
              <a:ext uri="{FF2B5EF4-FFF2-40B4-BE49-F238E27FC236}">
                <a16:creationId xmlns:a16="http://schemas.microsoft.com/office/drawing/2014/main" id="{7B8A09A5-93C8-4A70-0E67-E9F18DFBA7CD}"/>
              </a:ext>
            </a:extLst>
          </p:cNvPr>
          <p:cNvSpPr>
            <a:spLocks noGrp="1"/>
          </p:cNvSpPr>
          <p:nvPr>
            <p:ph type="body" sz="quarter" idx="35" hasCustomPrompt="1"/>
          </p:nvPr>
        </p:nvSpPr>
        <p:spPr>
          <a:xfrm>
            <a:off x="643659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8" name="Text Placeholder 11">
            <a:extLst>
              <a:ext uri="{FF2B5EF4-FFF2-40B4-BE49-F238E27FC236}">
                <a16:creationId xmlns:a16="http://schemas.microsoft.com/office/drawing/2014/main" id="{3CBEF3CF-8EAA-624F-DCD1-4164D144A13A}"/>
              </a:ext>
            </a:extLst>
          </p:cNvPr>
          <p:cNvSpPr>
            <a:spLocks noGrp="1"/>
          </p:cNvSpPr>
          <p:nvPr>
            <p:ph type="body" sz="quarter" idx="36" hasCustomPrompt="1"/>
          </p:nvPr>
        </p:nvSpPr>
        <p:spPr>
          <a:xfrm>
            <a:off x="894658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Tree>
    <p:extLst>
      <p:ext uri="{BB962C8B-B14F-4D97-AF65-F5344CB8AC3E}">
        <p14:creationId xmlns:p14="http://schemas.microsoft.com/office/powerpoint/2010/main" val="2487450006"/>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o alt - light">
    <p:bg>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a:xfrm>
            <a:off x="1416614" y="1619814"/>
            <a:ext cx="2799786" cy="2799786"/>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a:t>Click to edit name</a:t>
            </a:r>
            <a:endParaRPr lang="en-US" dirty="0"/>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tx1"/>
                </a:solidFill>
              </a:defRPr>
            </a:lvl1pPr>
          </a:lstStyle>
          <a:p>
            <a:fld id="{FAFDDD03-639A-8D4E-860C-2002B6D03365}" type="datetime1">
              <a:rPr lang="en-US" smtClean="0"/>
              <a:pPr/>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tx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4840598" y="3450611"/>
            <a:ext cx="5014602" cy="249812"/>
          </a:xfrm>
        </p:spPr>
        <p:txBody>
          <a:bodyPr wrap="square">
            <a:spAutoFit/>
          </a:bodyPr>
          <a:lstStyle>
            <a:lvl1pPr marL="0" indent="0">
              <a:buNone/>
              <a:defRPr sz="16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Name here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a:xfrm>
            <a:off x="4840596" y="3033418"/>
            <a:ext cx="6894204" cy="218586"/>
          </a:xfrm>
        </p:spPr>
        <p:txBody>
          <a:bodyPr wrap="square" anchor="b">
            <a:spAutoFit/>
          </a:bodyPr>
          <a:lstStyle>
            <a:lvl1pPr marL="0" indent="0">
              <a:spcBef>
                <a:spcPts val="600"/>
              </a:spcBef>
              <a:buNone/>
              <a:defRPr sz="14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Bio here</a:t>
            </a:r>
          </a:p>
        </p:txBody>
      </p:sp>
      <p:sp>
        <p:nvSpPr>
          <p:cNvPr id="19" name="Text Placeholder 6">
            <a:extLst>
              <a:ext uri="{FF2B5EF4-FFF2-40B4-BE49-F238E27FC236}">
                <a16:creationId xmlns:a16="http://schemas.microsoft.com/office/drawing/2014/main" id="{42B6C9C1-3E19-05D1-F320-DE21BED97E9F}"/>
              </a:ext>
            </a:extLst>
          </p:cNvPr>
          <p:cNvSpPr>
            <a:spLocks noGrp="1"/>
          </p:cNvSpPr>
          <p:nvPr>
            <p:ph type="body" sz="quarter" idx="28" hasCustomPrompt="1"/>
          </p:nvPr>
        </p:nvSpPr>
        <p:spPr>
          <a:xfrm>
            <a:off x="4840597" y="3868550"/>
            <a:ext cx="5014599" cy="187359"/>
          </a:xfrm>
        </p:spPr>
        <p:txBody>
          <a:bodyPr wrap="square">
            <a:spAutoFit/>
          </a:bodyPr>
          <a:lstStyle>
            <a:lvl1pPr marL="0" indent="0">
              <a:lnSpc>
                <a:spcPct val="100000"/>
              </a:lnSpc>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Title here</a:t>
            </a:r>
          </a:p>
        </p:txBody>
      </p:sp>
    </p:spTree>
    <p:extLst>
      <p:ext uri="{BB962C8B-B14F-4D97-AF65-F5344CB8AC3E}">
        <p14:creationId xmlns:p14="http://schemas.microsoft.com/office/powerpoint/2010/main" val="4009223359"/>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ase study">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12192000" cy="6858000"/>
          </a:xfrm>
          <a:solidFill>
            <a:srgbClr val="ECECEB"/>
          </a:solidFill>
        </p:spPr>
        <p:txBody>
          <a:bodyPr bIns="914400" anchor="ctr">
            <a:normAutofit/>
          </a:bodyPr>
          <a:lstStyle>
            <a:lvl1pPr marL="0" indent="0" algn="ctr">
              <a:buNone/>
              <a:defRPr sz="12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0" y="2685238"/>
            <a:ext cx="7518399" cy="492443"/>
          </a:xfrm>
        </p:spPr>
        <p:txBody>
          <a:bodyPr wrap="square" lIns="0" tIns="0" rIns="0" bIns="0" anchor="ctr" anchorCtr="0">
            <a:spAutoFit/>
          </a:bodyPr>
          <a:lstStyle>
            <a:lvl1pPr>
              <a:lnSpc>
                <a:spcPct val="100000"/>
              </a:lnSpc>
              <a:spcBef>
                <a:spcPts val="1200"/>
              </a:spcBef>
              <a:defRPr sz="3200" b="1">
                <a:solidFill>
                  <a:schemeClr val="bg1"/>
                </a:solidFill>
              </a:defRPr>
            </a:lvl1pPr>
          </a:lstStyle>
          <a:p>
            <a:r>
              <a:rPr lang="en-US" dirty="0"/>
              <a:t>Case study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bg1"/>
                </a:solidFill>
              </a:defRPr>
            </a:lvl1pPr>
          </a:lstStyle>
          <a:p>
            <a:fld id="{FAFDDD03-639A-8D4E-860C-2002B6D03365}" type="datetime1">
              <a:rPr lang="en-US" smtClean="0"/>
              <a:pPr/>
              <a:t>5/3/2025</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bg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bg1"/>
                </a:solidFill>
              </a:defRPr>
            </a:lvl1p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692020149"/>
      </p:ext>
    </p:extLst>
  </p:cSld>
  <p:clrMapOvr>
    <a:overrideClrMapping bg1="lt1" tx1="dk1" bg2="lt2" tx2="dk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p:cSld name="PRINT LAYOUT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010479" y="1385366"/>
            <a:ext cx="10171054" cy="4087273"/>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PRINT</a:t>
            </a:r>
            <a:br>
              <a:rPr kumimoji="0" lang="en-US" sz="16600" b="1" i="0" u="none" strike="noStrike" kern="0" cap="none" spc="0" normalizeH="0" baseline="0" noProof="0" dirty="0">
                <a:ln>
                  <a:noFill/>
                </a:ln>
                <a:solidFill>
                  <a:srgbClr val="FFFFFF"/>
                </a:solidFill>
                <a:effectLst/>
                <a:uLnTx/>
                <a:uFillTx/>
              </a:rPr>
            </a:br>
            <a:r>
              <a:rPr kumimoji="0" lang="en-US" sz="16600" b="1" i="0" u="none" strike="noStrike" kern="0" cap="none" spc="0" normalizeH="0" baseline="0" noProof="0" dirty="0">
                <a:ln>
                  <a:noFill/>
                </a:ln>
                <a:solidFill>
                  <a:srgbClr val="FFFFFF"/>
                </a:solidFill>
                <a:effectLst/>
                <a:uLnTx/>
                <a:uFillTx/>
              </a:rPr>
              <a:t>LAYOUTS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432408760"/>
      </p:ext>
    </p:extLst>
  </p:cSld>
  <p:clrMapOvr>
    <a:overrideClrMapping bg1="dk1" tx1="lt1" bg2="dk2" tx2="lt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rint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8" name="Content Placeholder 4">
            <a:extLst>
              <a:ext uri="{FF2B5EF4-FFF2-40B4-BE49-F238E27FC236}">
                <a16:creationId xmlns:a16="http://schemas.microsoft.com/office/drawing/2014/main" id="{97C8D286-D420-EE2D-6164-1E5FF70C4225}"/>
              </a:ext>
            </a:extLst>
          </p:cNvPr>
          <p:cNvSpPr>
            <a:spLocks noGrp="1"/>
          </p:cNvSpPr>
          <p:nvPr>
            <p:ph sz="quarter" idx="13" hasCustomPrompt="1"/>
          </p:nvPr>
        </p:nvSpPr>
        <p:spPr>
          <a:xfrm>
            <a:off x="457200" y="1447800"/>
            <a:ext cx="112776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n-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latin typeface="+mn-lt"/>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latin typeface="+mn-lt"/>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latin typeface="+mn-lt"/>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6" name="Date Placeholder 5">
            <a:extLst>
              <a:ext uri="{FF2B5EF4-FFF2-40B4-BE49-F238E27FC236}">
                <a16:creationId xmlns:a16="http://schemas.microsoft.com/office/drawing/2014/main" id="{72328515-FC2B-A5A7-A51D-AD83EA148662}"/>
              </a:ext>
            </a:extLst>
          </p:cNvPr>
          <p:cNvSpPr>
            <a:spLocks noGrp="1"/>
          </p:cNvSpPr>
          <p:nvPr>
            <p:ph type="dt" sz="half" idx="14"/>
          </p:nvPr>
        </p:nvSpPr>
        <p:spPr/>
        <p:txBody>
          <a:bodyPr/>
          <a:lstStyle/>
          <a:p>
            <a:fld id="{8EB84BCC-F734-8048-8197-BE14B7B6EE4C}" type="datetime1">
              <a:rPr lang="en-US" smtClean="0"/>
              <a:t>5/3/2025</a:t>
            </a:fld>
            <a:endParaRPr lang="en-US" dirty="0"/>
          </a:p>
        </p:txBody>
      </p:sp>
      <p:sp>
        <p:nvSpPr>
          <p:cNvPr id="7" name="Footer Placeholder 6">
            <a:extLst>
              <a:ext uri="{FF2B5EF4-FFF2-40B4-BE49-F238E27FC236}">
                <a16:creationId xmlns:a16="http://schemas.microsoft.com/office/drawing/2014/main" id="{8A78C47A-CC18-2B7E-01BA-B71033C96E49}"/>
              </a:ext>
            </a:extLst>
          </p:cNvPr>
          <p:cNvSpPr>
            <a:spLocks noGrp="1"/>
          </p:cNvSpPr>
          <p:nvPr>
            <p:ph type="ftr" sz="quarter" idx="15"/>
          </p:nvPr>
        </p:nvSpPr>
        <p:spPr/>
        <p:txBody>
          <a:bodyPr/>
          <a:lstStyle/>
          <a:p>
            <a:r>
              <a:rPr lang="en-US" dirty="0"/>
              <a:t>© 2024 Cognizant | Private</a:t>
            </a:r>
          </a:p>
        </p:txBody>
      </p:sp>
      <p:sp>
        <p:nvSpPr>
          <p:cNvPr id="9" name="Slide Number Placeholder 8">
            <a:extLst>
              <a:ext uri="{FF2B5EF4-FFF2-40B4-BE49-F238E27FC236}">
                <a16:creationId xmlns:a16="http://schemas.microsoft.com/office/drawing/2014/main" id="{19B43DAB-918E-9FD2-A5E8-F9530136AAE1}"/>
              </a:ext>
            </a:extLst>
          </p:cNvPr>
          <p:cNvSpPr>
            <a:spLocks noGrp="1"/>
          </p:cNvSpPr>
          <p:nvPr>
            <p:ph type="sldNum" sz="quarter" idx="16"/>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07321474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rint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6" name="Content Placeholder 4">
            <a:extLst>
              <a:ext uri="{FF2B5EF4-FFF2-40B4-BE49-F238E27FC236}">
                <a16:creationId xmlns:a16="http://schemas.microsoft.com/office/drawing/2014/main" id="{EFB2AB4E-99EA-866B-42DB-AA6B0640E978}"/>
              </a:ext>
            </a:extLst>
          </p:cNvPr>
          <p:cNvSpPr>
            <a:spLocks noGrp="1"/>
          </p:cNvSpPr>
          <p:nvPr>
            <p:ph sz="quarter" idx="13" hasCustomPrompt="1"/>
          </p:nvPr>
        </p:nvSpPr>
        <p:spPr>
          <a:xfrm>
            <a:off x="457200" y="1447800"/>
            <a:ext cx="75184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n-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latin typeface="+mn-lt"/>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latin typeface="+mn-lt"/>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latin typeface="+mn-lt"/>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8" name="Date Placeholder 7">
            <a:extLst>
              <a:ext uri="{FF2B5EF4-FFF2-40B4-BE49-F238E27FC236}">
                <a16:creationId xmlns:a16="http://schemas.microsoft.com/office/drawing/2014/main" id="{49FBA165-B4C4-9560-3B73-D4440E1274B4}"/>
              </a:ext>
            </a:extLst>
          </p:cNvPr>
          <p:cNvSpPr>
            <a:spLocks noGrp="1"/>
          </p:cNvSpPr>
          <p:nvPr>
            <p:ph type="dt" sz="half" idx="14"/>
          </p:nvPr>
        </p:nvSpPr>
        <p:spPr/>
        <p:txBody>
          <a:bodyPr/>
          <a:lstStyle/>
          <a:p>
            <a:fld id="{8EB84BCC-F734-8048-8197-BE14B7B6EE4C}" type="datetime1">
              <a:rPr lang="en-US" smtClean="0"/>
              <a:t>5/3/2025</a:t>
            </a:fld>
            <a:endParaRPr lang="en-US" dirty="0"/>
          </a:p>
        </p:txBody>
      </p:sp>
      <p:sp>
        <p:nvSpPr>
          <p:cNvPr id="9" name="Footer Placeholder 8">
            <a:extLst>
              <a:ext uri="{FF2B5EF4-FFF2-40B4-BE49-F238E27FC236}">
                <a16:creationId xmlns:a16="http://schemas.microsoft.com/office/drawing/2014/main" id="{355393B2-66D7-C532-B4ED-1C7095A892B2}"/>
              </a:ext>
            </a:extLst>
          </p:cNvPr>
          <p:cNvSpPr>
            <a:spLocks noGrp="1"/>
          </p:cNvSpPr>
          <p:nvPr>
            <p:ph type="ftr" sz="quarter" idx="15"/>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3E96471B-AF2B-8429-A5BE-4098F30AC55D}"/>
              </a:ext>
            </a:extLst>
          </p:cNvPr>
          <p:cNvSpPr>
            <a:spLocks noGrp="1"/>
          </p:cNvSpPr>
          <p:nvPr>
            <p:ph type="sldNum" sz="quarter" idx="16"/>
          </p:nvPr>
        </p:nvSpPr>
        <p:spPr/>
        <p:txBody>
          <a:bodyPr/>
          <a:lstStyle/>
          <a:p>
            <a:fld id="{38826FC0-333C-E549-9FA3-0EE43DF298A3}" type="slidenum">
              <a:rPr lang="en-US" smtClean="0"/>
              <a:pPr/>
              <a:t>‹#›</a:t>
            </a:fld>
            <a:endParaRPr lang="en-US" dirty="0"/>
          </a:p>
        </p:txBody>
      </p:sp>
      <p:sp>
        <p:nvSpPr>
          <p:cNvPr id="11" name="Picture Placeholder 6">
            <a:extLst>
              <a:ext uri="{FF2B5EF4-FFF2-40B4-BE49-F238E27FC236}">
                <a16:creationId xmlns:a16="http://schemas.microsoft.com/office/drawing/2014/main" id="{FF811353-C714-762F-1AAE-32044BE7B552}"/>
              </a:ext>
            </a:extLst>
          </p:cNvPr>
          <p:cNvSpPr>
            <a:spLocks noGrp="1" noChangeAspect="1"/>
          </p:cNvSpPr>
          <p:nvPr>
            <p:ph type="pic" sz="quarter" idx="22" hasCustomPrompt="1"/>
          </p:nvPr>
        </p:nvSpPr>
        <p:spPr>
          <a:xfrm>
            <a:off x="8305800" y="1447800"/>
            <a:ext cx="3429000" cy="4716463"/>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Tree>
    <p:extLst>
      <p:ext uri="{BB962C8B-B14F-4D97-AF65-F5344CB8AC3E}">
        <p14:creationId xmlns:p14="http://schemas.microsoft.com/office/powerpoint/2010/main" val="33488216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rint layou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9" name="Content Placeholder 11">
            <a:extLst>
              <a:ext uri="{FF2B5EF4-FFF2-40B4-BE49-F238E27FC236}">
                <a16:creationId xmlns:a16="http://schemas.microsoft.com/office/drawing/2014/main" id="{259B0F51-32FC-A168-2D3A-C5941F904A9A}"/>
              </a:ext>
            </a:extLst>
          </p:cNvPr>
          <p:cNvSpPr>
            <a:spLocks noGrp="1"/>
          </p:cNvSpPr>
          <p:nvPr>
            <p:ph sz="quarter" idx="15" hasCustomPrompt="1"/>
          </p:nvPr>
        </p:nvSpPr>
        <p:spPr>
          <a:xfrm>
            <a:off x="8305800" y="1447800"/>
            <a:ext cx="3429000" cy="4716463"/>
          </a:xfrm>
          <a:noFill/>
        </p:spPr>
        <p:txBody>
          <a:bodyPr bIns="1280160" anchor="ctr" anchorCtr="0"/>
          <a:lstStyle>
            <a:lvl1pPr marL="0" indent="0" algn="ctr">
              <a:buNone/>
              <a:defRPr sz="1100">
                <a:solidFill>
                  <a:schemeClr val="tx1"/>
                </a:solidFill>
              </a:defRPr>
            </a:lvl1pPr>
          </a:lstStyle>
          <a:p>
            <a:pPr lvl="0"/>
            <a:r>
              <a:rPr lang="en-US" dirty="0"/>
              <a:t>Click to add content</a:t>
            </a:r>
          </a:p>
        </p:txBody>
      </p:sp>
      <p:sp>
        <p:nvSpPr>
          <p:cNvPr id="6" name="Content Placeholder 4">
            <a:extLst>
              <a:ext uri="{FF2B5EF4-FFF2-40B4-BE49-F238E27FC236}">
                <a16:creationId xmlns:a16="http://schemas.microsoft.com/office/drawing/2014/main" id="{E6871F2F-0300-3464-E2A2-7AF48ACCDA0E}"/>
              </a:ext>
            </a:extLst>
          </p:cNvPr>
          <p:cNvSpPr>
            <a:spLocks noGrp="1"/>
          </p:cNvSpPr>
          <p:nvPr>
            <p:ph sz="quarter" idx="13" hasCustomPrompt="1"/>
          </p:nvPr>
        </p:nvSpPr>
        <p:spPr>
          <a:xfrm>
            <a:off x="457200" y="1447800"/>
            <a:ext cx="75184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n-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latin typeface="+mn-lt"/>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latin typeface="+mn-lt"/>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latin typeface="+mn-lt"/>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7" name="Date Placeholder 6">
            <a:extLst>
              <a:ext uri="{FF2B5EF4-FFF2-40B4-BE49-F238E27FC236}">
                <a16:creationId xmlns:a16="http://schemas.microsoft.com/office/drawing/2014/main" id="{E7F5A834-2BF7-D718-8760-B751F1362C5B}"/>
              </a:ext>
            </a:extLst>
          </p:cNvPr>
          <p:cNvSpPr>
            <a:spLocks noGrp="1"/>
          </p:cNvSpPr>
          <p:nvPr>
            <p:ph type="dt" sz="half" idx="16"/>
          </p:nvPr>
        </p:nvSpPr>
        <p:spPr/>
        <p:txBody>
          <a:bodyPr/>
          <a:lstStyle/>
          <a:p>
            <a:fld id="{8EB84BCC-F734-8048-8197-BE14B7B6EE4C}" type="datetime1">
              <a:rPr lang="en-US" smtClean="0"/>
              <a:t>5/3/2025</a:t>
            </a:fld>
            <a:endParaRPr lang="en-US" dirty="0"/>
          </a:p>
        </p:txBody>
      </p:sp>
      <p:sp>
        <p:nvSpPr>
          <p:cNvPr id="8" name="Footer Placeholder 7">
            <a:extLst>
              <a:ext uri="{FF2B5EF4-FFF2-40B4-BE49-F238E27FC236}">
                <a16:creationId xmlns:a16="http://schemas.microsoft.com/office/drawing/2014/main" id="{BAD15E00-493E-DA78-52D5-886D4490A1D0}"/>
              </a:ext>
            </a:extLst>
          </p:cNvPr>
          <p:cNvSpPr>
            <a:spLocks noGrp="1"/>
          </p:cNvSpPr>
          <p:nvPr>
            <p:ph type="ftr" sz="quarter" idx="17"/>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A2550889-1E0E-444C-2EB8-5E1C1E1649C8}"/>
              </a:ext>
            </a:extLst>
          </p:cNvPr>
          <p:cNvSpPr>
            <a:spLocks noGrp="1"/>
          </p:cNvSpPr>
          <p:nvPr>
            <p:ph type="sldNum" sz="quarter" idx="18"/>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31153402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rint layou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7" name="Text Placeholder 9">
            <a:extLst>
              <a:ext uri="{FF2B5EF4-FFF2-40B4-BE49-F238E27FC236}">
                <a16:creationId xmlns:a16="http://schemas.microsoft.com/office/drawing/2014/main" id="{A497A1BE-986B-0BD6-76A5-85ABDFBA41E0}"/>
              </a:ext>
            </a:extLst>
          </p:cNvPr>
          <p:cNvSpPr>
            <a:spLocks noGrp="1"/>
          </p:cNvSpPr>
          <p:nvPr>
            <p:ph type="body" sz="quarter" idx="16" hasCustomPrompt="1"/>
          </p:nvPr>
        </p:nvSpPr>
        <p:spPr>
          <a:xfrm>
            <a:off x="8446381" y="2016681"/>
            <a:ext cx="3291841" cy="337080"/>
          </a:xfrm>
          <a:noFill/>
        </p:spPr>
        <p:txBody>
          <a:bodyPr wrap="square" lIns="0" tIns="0" rIns="0" bIns="0">
            <a:spAutoFit/>
          </a:bodyPr>
          <a:lstStyle>
            <a:lvl1pPr marL="0" indent="0">
              <a:lnSpc>
                <a:spcPct val="110000"/>
              </a:lnSpc>
              <a:spcBef>
                <a:spcPts val="1200"/>
              </a:spcBef>
              <a:buNone/>
              <a:defRPr sz="1100">
                <a:solidFill>
                  <a:schemeClr val="accent1"/>
                </a:solidFill>
              </a:defRPr>
            </a:lvl1pPr>
            <a:lvl2pPr marL="12700" marR="0" indent="0" algn="l" defTabSz="914171" rtl="0" eaLnBrk="1" fontAlgn="auto" latinLnBrk="0" hangingPunct="1">
              <a:lnSpc>
                <a:spcPct val="110000"/>
              </a:lnSpc>
              <a:spcBef>
                <a:spcPts val="1200"/>
              </a:spcBef>
              <a:spcAft>
                <a:spcPts val="1200"/>
              </a:spcAft>
              <a:buClr>
                <a:schemeClr val="accent1"/>
              </a:buClr>
              <a:buSzTx/>
              <a:buFont typeface="Arial" panose="020B0604020202020204" pitchFamily="34" charset="0"/>
              <a:buNone/>
              <a:tabLst/>
              <a:defRPr sz="900" i="1">
                <a:solidFill>
                  <a:schemeClr val="tx2"/>
                </a:solidFill>
              </a:defRPr>
            </a:lvl2pPr>
            <a:lvl3pPr marL="9525" indent="619125">
              <a:buFontTx/>
              <a:buNone/>
              <a:tabLst/>
              <a:defRPr sz="900"/>
            </a:lvl3pPr>
          </a:lstStyle>
          <a:p>
            <a:pPr lvl="0"/>
            <a:r>
              <a:rPr lang="en-US" dirty="0"/>
              <a:t>Click to edit text</a:t>
            </a:r>
          </a:p>
          <a:p>
            <a:pPr marL="12700" marR="0" lvl="1" indent="0" algn="l" defTabSz="914171" rtl="0" eaLnBrk="1" fontAlgn="auto" latinLnBrk="0" hangingPunct="1">
              <a:lnSpc>
                <a:spcPct val="120000"/>
              </a:lnSpc>
              <a:spcBef>
                <a:spcPts val="0"/>
              </a:spcBef>
              <a:spcAft>
                <a:spcPts val="1200"/>
              </a:spcAft>
              <a:buClr>
                <a:schemeClr val="accent1"/>
              </a:buClr>
              <a:buSzTx/>
              <a:buFont typeface="Arial" panose="020B0604020202020204" pitchFamily="34" charset="0"/>
              <a:buNone/>
              <a:tabLst/>
              <a:defRPr/>
            </a:pPr>
            <a:r>
              <a:rPr lang="en-US" dirty="0"/>
              <a:t>Click to edit text</a:t>
            </a:r>
          </a:p>
        </p:txBody>
      </p:sp>
      <p:cxnSp>
        <p:nvCxnSpPr>
          <p:cNvPr id="8" name="Straight Connector 7">
            <a:extLst>
              <a:ext uri="{FF2B5EF4-FFF2-40B4-BE49-F238E27FC236}">
                <a16:creationId xmlns:a16="http://schemas.microsoft.com/office/drawing/2014/main" id="{6CF16D66-A061-BB80-4196-FA88563E9FC5}"/>
              </a:ext>
            </a:extLst>
          </p:cNvPr>
          <p:cNvCxnSpPr>
            <a:cxnSpLocks noChangeAspect="1"/>
          </p:cNvCxnSpPr>
          <p:nvPr userDrawn="1"/>
        </p:nvCxnSpPr>
        <p:spPr>
          <a:xfrm>
            <a:off x="8446383" y="1455541"/>
            <a:ext cx="3154680" cy="0"/>
          </a:xfrm>
          <a:prstGeom prst="line">
            <a:avLst/>
          </a:prstGeom>
          <a:ln w="12700" cap="sq">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12" name="Content Placeholder 4">
            <a:extLst>
              <a:ext uri="{FF2B5EF4-FFF2-40B4-BE49-F238E27FC236}">
                <a16:creationId xmlns:a16="http://schemas.microsoft.com/office/drawing/2014/main" id="{443B4273-80BC-4D4B-45D3-71EA235891DD}"/>
              </a:ext>
            </a:extLst>
          </p:cNvPr>
          <p:cNvSpPr>
            <a:spLocks noGrp="1"/>
          </p:cNvSpPr>
          <p:nvPr>
            <p:ph sz="quarter" idx="13" hasCustomPrompt="1"/>
          </p:nvPr>
        </p:nvSpPr>
        <p:spPr>
          <a:xfrm>
            <a:off x="457200" y="1447800"/>
            <a:ext cx="75184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j-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6" name="Date Placeholder 5">
            <a:extLst>
              <a:ext uri="{FF2B5EF4-FFF2-40B4-BE49-F238E27FC236}">
                <a16:creationId xmlns:a16="http://schemas.microsoft.com/office/drawing/2014/main" id="{A8D18051-2FD4-FBBA-DF0A-5AA5724D4CED}"/>
              </a:ext>
            </a:extLst>
          </p:cNvPr>
          <p:cNvSpPr>
            <a:spLocks noGrp="1"/>
          </p:cNvSpPr>
          <p:nvPr>
            <p:ph type="dt" sz="half" idx="17"/>
          </p:nvPr>
        </p:nvSpPr>
        <p:spPr/>
        <p:txBody>
          <a:bodyPr/>
          <a:lstStyle/>
          <a:p>
            <a:fld id="{8EB84BCC-F734-8048-8197-BE14B7B6EE4C}" type="datetime1">
              <a:rPr lang="en-US" smtClean="0"/>
              <a:t>5/3/2025</a:t>
            </a:fld>
            <a:endParaRPr lang="en-US" dirty="0"/>
          </a:p>
        </p:txBody>
      </p:sp>
      <p:sp>
        <p:nvSpPr>
          <p:cNvPr id="9" name="Footer Placeholder 8">
            <a:extLst>
              <a:ext uri="{FF2B5EF4-FFF2-40B4-BE49-F238E27FC236}">
                <a16:creationId xmlns:a16="http://schemas.microsoft.com/office/drawing/2014/main" id="{2674FFEF-C1C1-A6A5-579D-03460B4B7B4E}"/>
              </a:ext>
            </a:extLst>
          </p:cNvPr>
          <p:cNvSpPr>
            <a:spLocks noGrp="1"/>
          </p:cNvSpPr>
          <p:nvPr>
            <p:ph type="ftr" sz="quarter" idx="18"/>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83CD4671-5EA7-FBFD-25EC-C2EB1310BC27}"/>
              </a:ext>
            </a:extLst>
          </p:cNvPr>
          <p:cNvSpPr>
            <a:spLocks noGrp="1"/>
          </p:cNvSpPr>
          <p:nvPr>
            <p:ph type="sldNum" sz="quarter" idx="19"/>
          </p:nvPr>
        </p:nvSpPr>
        <p:spPr/>
        <p:txBody>
          <a:bodyPr/>
          <a:lstStyle/>
          <a:p>
            <a:fld id="{38826FC0-333C-E549-9FA3-0EE43DF298A3}" type="slidenum">
              <a:rPr lang="en-US" smtClean="0"/>
              <a:pPr/>
              <a:t>‹#›</a:t>
            </a:fld>
            <a:endParaRPr lang="en-US" dirty="0"/>
          </a:p>
        </p:txBody>
      </p:sp>
      <p:sp>
        <p:nvSpPr>
          <p:cNvPr id="16" name="Freeform 15">
            <a:extLst>
              <a:ext uri="{FF2B5EF4-FFF2-40B4-BE49-F238E27FC236}">
                <a16:creationId xmlns:a16="http://schemas.microsoft.com/office/drawing/2014/main" id="{B4239B95-1BE5-65A8-8088-4245AFE6DC2A}"/>
              </a:ext>
            </a:extLst>
          </p:cNvPr>
          <p:cNvSpPr>
            <a:spLocks noChangeAspect="1"/>
          </p:cNvSpPr>
          <p:nvPr userDrawn="1"/>
        </p:nvSpPr>
        <p:spPr>
          <a:xfrm>
            <a:off x="8450629" y="1583574"/>
            <a:ext cx="292608" cy="297056"/>
          </a:xfrm>
          <a:custGeom>
            <a:avLst/>
            <a:gdLst>
              <a:gd name="connsiteX0" fmla="*/ 305136 w 336446"/>
              <a:gd name="connsiteY0" fmla="*/ 0 h 341560"/>
              <a:gd name="connsiteX1" fmla="*/ 336446 w 336446"/>
              <a:gd name="connsiteY1" fmla="*/ 49811 h 341560"/>
              <a:gd name="connsiteX2" fmla="*/ 278808 w 336446"/>
              <a:gd name="connsiteY2" fmla="*/ 98554 h 341560"/>
              <a:gd name="connsiteX3" fmla="*/ 258172 w 336446"/>
              <a:gd name="connsiteY3" fmla="*/ 192839 h 341560"/>
              <a:gd name="connsiteX4" fmla="*/ 325061 w 336446"/>
              <a:gd name="connsiteY4" fmla="*/ 192839 h 341560"/>
              <a:gd name="connsiteX5" fmla="*/ 325061 w 336446"/>
              <a:gd name="connsiteY5" fmla="*/ 341560 h 341560"/>
              <a:gd name="connsiteX6" fmla="*/ 187725 w 336446"/>
              <a:gd name="connsiteY6" fmla="*/ 341560 h 341560"/>
              <a:gd name="connsiteX7" fmla="*/ 187725 w 336446"/>
              <a:gd name="connsiteY7" fmla="*/ 224149 h 341560"/>
              <a:gd name="connsiteX8" fmla="*/ 210495 w 336446"/>
              <a:gd name="connsiteY8" fmla="*/ 86101 h 341560"/>
              <a:gd name="connsiteX9" fmla="*/ 305136 w 336446"/>
              <a:gd name="connsiteY9" fmla="*/ 0 h 341560"/>
              <a:gd name="connsiteX10" fmla="*/ 117411 w 336446"/>
              <a:gd name="connsiteY10" fmla="*/ 0 h 341560"/>
              <a:gd name="connsiteX11" fmla="*/ 148721 w 336446"/>
              <a:gd name="connsiteY11" fmla="*/ 49811 h 341560"/>
              <a:gd name="connsiteX12" fmla="*/ 91083 w 336446"/>
              <a:gd name="connsiteY12" fmla="*/ 98554 h 341560"/>
              <a:gd name="connsiteX13" fmla="*/ 70447 w 336446"/>
              <a:gd name="connsiteY13" fmla="*/ 192839 h 341560"/>
              <a:gd name="connsiteX14" fmla="*/ 137336 w 336446"/>
              <a:gd name="connsiteY14" fmla="*/ 192839 h 341560"/>
              <a:gd name="connsiteX15" fmla="*/ 137336 w 336446"/>
              <a:gd name="connsiteY15" fmla="*/ 341560 h 341560"/>
              <a:gd name="connsiteX16" fmla="*/ 0 w 336446"/>
              <a:gd name="connsiteY16" fmla="*/ 341560 h 341560"/>
              <a:gd name="connsiteX17" fmla="*/ 0 w 336446"/>
              <a:gd name="connsiteY17" fmla="*/ 224149 h 341560"/>
              <a:gd name="connsiteX18" fmla="*/ 22770 w 336446"/>
              <a:gd name="connsiteY18" fmla="*/ 86101 h 341560"/>
              <a:gd name="connsiteX19" fmla="*/ 117411 w 336446"/>
              <a:gd name="connsiteY19" fmla="*/ 0 h 341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6446" h="341560">
                <a:moveTo>
                  <a:pt x="305136" y="0"/>
                </a:moveTo>
                <a:lnTo>
                  <a:pt x="336446" y="49811"/>
                </a:lnTo>
                <a:cubicBezTo>
                  <a:pt x="310354" y="60722"/>
                  <a:pt x="291142" y="76969"/>
                  <a:pt x="278808" y="98554"/>
                </a:cubicBezTo>
                <a:cubicBezTo>
                  <a:pt x="266473" y="120139"/>
                  <a:pt x="259595" y="151567"/>
                  <a:pt x="258172" y="192839"/>
                </a:cubicBezTo>
                <a:lnTo>
                  <a:pt x="325061" y="192839"/>
                </a:lnTo>
                <a:lnTo>
                  <a:pt x="325061" y="341560"/>
                </a:lnTo>
                <a:lnTo>
                  <a:pt x="187725" y="341560"/>
                </a:lnTo>
                <a:lnTo>
                  <a:pt x="187725" y="224149"/>
                </a:lnTo>
                <a:cubicBezTo>
                  <a:pt x="187725" y="160581"/>
                  <a:pt x="195315" y="114565"/>
                  <a:pt x="210495" y="86101"/>
                </a:cubicBezTo>
                <a:cubicBezTo>
                  <a:pt x="230420" y="48150"/>
                  <a:pt x="261967" y="19450"/>
                  <a:pt x="305136" y="0"/>
                </a:cubicBezTo>
                <a:close/>
                <a:moveTo>
                  <a:pt x="117411" y="0"/>
                </a:moveTo>
                <a:lnTo>
                  <a:pt x="148721" y="49811"/>
                </a:lnTo>
                <a:cubicBezTo>
                  <a:pt x="122629" y="60722"/>
                  <a:pt x="103417" y="76969"/>
                  <a:pt x="91083" y="98554"/>
                </a:cubicBezTo>
                <a:cubicBezTo>
                  <a:pt x="78748" y="120139"/>
                  <a:pt x="71870" y="151567"/>
                  <a:pt x="70447" y="192839"/>
                </a:cubicBezTo>
                <a:lnTo>
                  <a:pt x="137336" y="192839"/>
                </a:lnTo>
                <a:lnTo>
                  <a:pt x="137336" y="341560"/>
                </a:lnTo>
                <a:lnTo>
                  <a:pt x="0" y="341560"/>
                </a:lnTo>
                <a:lnTo>
                  <a:pt x="0" y="224149"/>
                </a:lnTo>
                <a:cubicBezTo>
                  <a:pt x="0" y="160581"/>
                  <a:pt x="7590" y="114565"/>
                  <a:pt x="22770" y="86101"/>
                </a:cubicBezTo>
                <a:cubicBezTo>
                  <a:pt x="42695" y="48150"/>
                  <a:pt x="74242" y="19450"/>
                  <a:pt x="117411" y="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296466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DO NOT USE">
    <p:bg>
      <p:bgPr>
        <a:solidFill>
          <a:srgbClr val="B81F2D"/>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BE4D0-FD2D-17A7-0CB5-5D6CBED1C32D}"/>
              </a:ext>
            </a:extLst>
          </p:cNvPr>
          <p:cNvSpPr txBox="1"/>
          <p:nvPr/>
        </p:nvSpPr>
        <p:spPr>
          <a:xfrm>
            <a:off x="1581464" y="662092"/>
            <a:ext cx="9029075" cy="5533823"/>
          </a:xfrm>
          <a:prstGeom prst="rect">
            <a:avLst/>
          </a:prstGeom>
          <a:noFill/>
        </p:spPr>
        <p:txBody>
          <a:bodyPr wrap="none" lIns="0" tIns="0" rIns="0" bIns="0" rtlCol="0" anchor="ctr">
            <a:spAutoFit/>
          </a:bodyPr>
          <a:lstStyle/>
          <a:p>
            <a:pPr algn="ctr">
              <a:lnSpc>
                <a:spcPct val="80000"/>
              </a:lnSpc>
              <a:spcAft>
                <a:spcPts val="1200"/>
              </a:spcAft>
            </a:pPr>
            <a:r>
              <a:rPr lang="en-US" sz="9600" b="1" dirty="0">
                <a:solidFill>
                  <a:schemeClr val="bg1"/>
                </a:solidFill>
              </a:rPr>
              <a:t>DO NOT USE </a:t>
            </a:r>
            <a:br>
              <a:rPr lang="en-US" sz="9600" b="1" dirty="0">
                <a:solidFill>
                  <a:schemeClr val="bg1"/>
                </a:solidFill>
              </a:rPr>
            </a:br>
            <a:r>
              <a:rPr lang="en-US" sz="9600" b="1" dirty="0">
                <a:solidFill>
                  <a:schemeClr val="bg1"/>
                </a:solidFill>
              </a:rPr>
              <a:t>ANY LAYOUTS </a:t>
            </a:r>
            <a:br>
              <a:rPr lang="en-US" sz="9600" b="1" dirty="0">
                <a:solidFill>
                  <a:schemeClr val="bg1"/>
                </a:solidFill>
              </a:rPr>
            </a:br>
            <a:r>
              <a:rPr lang="en-US" sz="9600" b="1" dirty="0">
                <a:solidFill>
                  <a:schemeClr val="bg1"/>
                </a:solidFill>
              </a:rPr>
              <a:t>BEYOND </a:t>
            </a:r>
            <a:br>
              <a:rPr lang="en-US" sz="9600" b="1" dirty="0">
                <a:solidFill>
                  <a:schemeClr val="bg1"/>
                </a:solidFill>
              </a:rPr>
            </a:br>
            <a:r>
              <a:rPr lang="en-US" sz="9600" b="1" dirty="0">
                <a:solidFill>
                  <a:schemeClr val="bg1"/>
                </a:solidFill>
              </a:rPr>
              <a:t>THIS POINT</a:t>
            </a:r>
          </a:p>
          <a:p>
            <a:pPr algn="ctr">
              <a:lnSpc>
                <a:spcPct val="90000"/>
              </a:lnSpc>
              <a:spcAft>
                <a:spcPts val="2400"/>
              </a:spcAft>
            </a:pPr>
            <a:r>
              <a:rPr lang="en-US" sz="3600" b="0" i="1" dirty="0">
                <a:solidFill>
                  <a:schemeClr val="bg1"/>
                </a:solidFill>
              </a:rPr>
              <a:t>They are not a part of the official template</a:t>
            </a:r>
          </a:p>
        </p:txBody>
      </p:sp>
    </p:spTree>
    <p:extLst>
      <p:ext uri="{BB962C8B-B14F-4D97-AF65-F5344CB8AC3E}">
        <p14:creationId xmlns:p14="http://schemas.microsoft.com/office/powerpoint/2010/main" val="1199188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DIVIDER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068183" y="2407183"/>
            <a:ext cx="10055638"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DIVIDERS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740007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ivider 1 - gradient 1">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D76384-5270-C4A7-D992-81F8ADBA5582}"/>
              </a:ext>
            </a:extLst>
          </p:cNvPr>
          <p:cNvPicPr>
            <a:picLocks noChangeAspect="1"/>
          </p:cNvPicPr>
          <p:nvPr/>
        </p:nvPicPr>
        <p:blipFill>
          <a:blip r:embed="rId2"/>
          <a:stretch>
            <a:fillRect/>
          </a:stretch>
        </p:blipFill>
        <p:spPr>
          <a:xfrm>
            <a:off x="0" y="-1"/>
            <a:ext cx="12188952" cy="6863434"/>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1005840" y="1943100"/>
            <a:ext cx="7143750" cy="997196"/>
          </a:xfrm>
        </p:spPr>
        <p:txBody>
          <a:bodyPr anchor="ctr"/>
          <a:lstStyle>
            <a:lvl1pPr>
              <a:defRPr sz="3600"/>
            </a:lvl1pPr>
          </a:lstStyle>
          <a:p>
            <a:r>
              <a:rPr lang="en-US" dirty="0"/>
              <a:t>Click to add divider title, copy can go here on one or two lines</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93339195-9B87-7743-9A8D-50BE832439EE}"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199557932"/>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ivider 1 - gradient 2">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EED6A89-35BA-3F8A-D8BB-D4E661AF1A89}"/>
              </a:ext>
            </a:extLst>
          </p:cNvPr>
          <p:cNvPicPr>
            <a:picLocks noChangeAspect="1"/>
          </p:cNvPicPr>
          <p:nvPr/>
        </p:nvPicPr>
        <p:blipFill>
          <a:blip r:embed="rId2"/>
          <a:stretch>
            <a:fillRect/>
          </a:stretch>
        </p:blipFill>
        <p:spPr>
          <a:xfrm>
            <a:off x="0" y="-1"/>
            <a:ext cx="12188952" cy="6863434"/>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1005840" y="1943100"/>
            <a:ext cx="7143750" cy="997196"/>
          </a:xfrm>
        </p:spPr>
        <p:txBody>
          <a:bodyPr anchor="ctr"/>
          <a:lstStyle>
            <a:lvl1pPr>
              <a:defRPr sz="3600"/>
            </a:lvl1pPr>
          </a:lstStyle>
          <a:p>
            <a:r>
              <a:rPr lang="en-US" dirty="0"/>
              <a:t>Click to add divider title, copy can go here on one or two lines</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CDECBBED-5CB0-E446-9994-39B46F9E3A96}" type="datetime1">
              <a:rPr lang="en-US" smtClean="0"/>
              <a:t>5/3/2025</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01193105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71"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F230B5-518B-24CC-5360-65ED114C9C97}"/>
              </a:ext>
            </a:extLst>
          </p:cNvPr>
          <p:cNvSpPr>
            <a:spLocks noGrp="1"/>
          </p:cNvSpPr>
          <p:nvPr>
            <p:ph type="title"/>
          </p:nvPr>
        </p:nvSpPr>
        <p:spPr>
          <a:xfrm>
            <a:off x="457200" y="457200"/>
            <a:ext cx="11277600" cy="332399"/>
          </a:xfrm>
          <a:prstGeom prst="rect">
            <a:avLst/>
          </a:prstGeom>
        </p:spPr>
        <p:txBody>
          <a:bodyPr vert="horz" wrap="square" lIns="0" tIns="0" rIns="0" bIns="0" rtlCol="0" anchor="t">
            <a:spAutoFit/>
          </a:bodyPr>
          <a:lstStyle/>
          <a:p>
            <a:r>
              <a:rPr lang="en-US" dirty="0"/>
              <a:t>Click to add title</a:t>
            </a:r>
          </a:p>
        </p:txBody>
      </p:sp>
      <p:sp>
        <p:nvSpPr>
          <p:cNvPr id="3" name="Text Placeholder 2">
            <a:extLst>
              <a:ext uri="{FF2B5EF4-FFF2-40B4-BE49-F238E27FC236}">
                <a16:creationId xmlns:a16="http://schemas.microsoft.com/office/drawing/2014/main" id="{3797B53D-6897-FB10-B4B4-55E663FD6108}"/>
              </a:ext>
            </a:extLst>
          </p:cNvPr>
          <p:cNvSpPr>
            <a:spLocks noGrp="1"/>
          </p:cNvSpPr>
          <p:nvPr>
            <p:ph type="body" idx="1"/>
          </p:nvPr>
        </p:nvSpPr>
        <p:spPr>
          <a:xfrm>
            <a:off x="457200" y="1447800"/>
            <a:ext cx="7518400" cy="4663440"/>
          </a:xfrm>
          <a:prstGeom prst="rect">
            <a:avLst/>
          </a:prstGeom>
        </p:spPr>
        <p:txBody>
          <a:bodyPr vert="horz" lIns="0" tIns="0" rIns="0" bIns="0" rtlCol="0">
            <a:noAutofit/>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a:p>
            <a:pPr lvl="5"/>
            <a:r>
              <a:rPr lang="en-US" dirty="0"/>
              <a:t>6th level text</a:t>
            </a:r>
          </a:p>
          <a:p>
            <a:pPr lvl="6"/>
            <a:r>
              <a:rPr lang="en-US" dirty="0"/>
              <a:t>7th level text</a:t>
            </a:r>
          </a:p>
          <a:p>
            <a:pPr lvl="7"/>
            <a:r>
              <a:rPr lang="en-US" dirty="0"/>
              <a:t>8th level text</a:t>
            </a:r>
          </a:p>
          <a:p>
            <a:pPr lvl="8"/>
            <a:r>
              <a:rPr lang="en-US" dirty="0"/>
              <a:t>9th level text</a:t>
            </a:r>
          </a:p>
        </p:txBody>
      </p:sp>
      <p:sp>
        <p:nvSpPr>
          <p:cNvPr id="6" name="Slide Number Placeholder 5">
            <a:extLst>
              <a:ext uri="{FF2B5EF4-FFF2-40B4-BE49-F238E27FC236}">
                <a16:creationId xmlns:a16="http://schemas.microsoft.com/office/drawing/2014/main" id="{F5A3681C-7AE6-4CE0-F456-C8E648A62642}"/>
              </a:ext>
            </a:extLst>
          </p:cNvPr>
          <p:cNvSpPr>
            <a:spLocks noGrp="1"/>
          </p:cNvSpPr>
          <p:nvPr>
            <p:ph type="sldNum" sz="quarter" idx="4"/>
          </p:nvPr>
        </p:nvSpPr>
        <p:spPr>
          <a:xfrm>
            <a:off x="457200" y="6400799"/>
            <a:ext cx="365760" cy="228600"/>
          </a:xfrm>
          <a:prstGeom prst="rect">
            <a:avLst/>
          </a:prstGeom>
        </p:spPr>
        <p:txBody>
          <a:bodyPr vert="horz" lIns="0" tIns="0" rIns="0" bIns="0" rtlCol="0" anchor="ctr"/>
          <a:lstStyle>
            <a:lvl1pPr algn="l">
              <a:defRPr sz="700" b="0">
                <a:solidFill>
                  <a:schemeClr val="tx1"/>
                </a:solidFill>
              </a:defRPr>
            </a:lvl1pPr>
          </a:lstStyle>
          <a:p>
            <a:fld id="{38826FC0-333C-E549-9FA3-0EE43DF298A3}" type="slidenum">
              <a:rPr lang="en-US" smtClean="0"/>
              <a:pPr/>
              <a:t>‹#›</a:t>
            </a:fld>
            <a:endParaRPr lang="en-US" dirty="0"/>
          </a:p>
        </p:txBody>
      </p:sp>
      <p:sp>
        <p:nvSpPr>
          <p:cNvPr id="8" name="Footer Placeholder 7">
            <a:extLst>
              <a:ext uri="{FF2B5EF4-FFF2-40B4-BE49-F238E27FC236}">
                <a16:creationId xmlns:a16="http://schemas.microsoft.com/office/drawing/2014/main" id="{677CCFE7-C984-DC56-6899-8A815F0548C0}"/>
              </a:ext>
              <a:ext uri="{C183D7F6-B498-43B3-948B-1728B52AA6E4}">
                <adec:decorative xmlns:adec="http://schemas.microsoft.com/office/drawing/2017/decorative" val="1"/>
              </a:ext>
            </a:extLst>
          </p:cNvPr>
          <p:cNvSpPr>
            <a:spLocks noGrp="1"/>
          </p:cNvSpPr>
          <p:nvPr>
            <p:ph type="ftr" sz="quarter" idx="3"/>
          </p:nvPr>
        </p:nvSpPr>
        <p:spPr>
          <a:xfrm>
            <a:off x="1005840" y="6400800"/>
            <a:ext cx="1371600" cy="228600"/>
          </a:xfrm>
          <a:prstGeom prst="rect">
            <a:avLst/>
          </a:prstGeom>
        </p:spPr>
        <p:txBody>
          <a:bodyPr vert="horz" lIns="0" tIns="0" rIns="0" bIns="0" rtlCol="0" anchor="ctr"/>
          <a:lstStyle>
            <a:lvl1pPr algn="l">
              <a:defRPr sz="700" b="0">
                <a:solidFill>
                  <a:schemeClr val="tx1"/>
                </a:solidFill>
              </a:defRPr>
            </a:lvl1pPr>
          </a:lstStyle>
          <a:p>
            <a:r>
              <a:rPr lang="en-US" dirty="0"/>
              <a:t>© 2024 Cognizant | Private</a:t>
            </a:r>
          </a:p>
        </p:txBody>
      </p:sp>
      <p:sp>
        <p:nvSpPr>
          <p:cNvPr id="10" name="Date Placeholder 9">
            <a:extLst>
              <a:ext uri="{FF2B5EF4-FFF2-40B4-BE49-F238E27FC236}">
                <a16:creationId xmlns:a16="http://schemas.microsoft.com/office/drawing/2014/main" id="{42283347-4EBC-C7DD-65E3-791D4DBA61D0}"/>
              </a:ext>
            </a:extLst>
          </p:cNvPr>
          <p:cNvSpPr>
            <a:spLocks noGrp="1"/>
          </p:cNvSpPr>
          <p:nvPr>
            <p:ph type="dt" sz="half" idx="2"/>
          </p:nvPr>
        </p:nvSpPr>
        <p:spPr>
          <a:xfrm>
            <a:off x="2651760" y="6400800"/>
            <a:ext cx="1371600" cy="228600"/>
          </a:xfrm>
          <a:prstGeom prst="rect">
            <a:avLst/>
          </a:prstGeom>
        </p:spPr>
        <p:txBody>
          <a:bodyPr vert="horz" lIns="0" tIns="0" rIns="0" bIns="0" rtlCol="0" anchor="ctr"/>
          <a:lstStyle>
            <a:lvl1pPr algn="l">
              <a:defRPr sz="700" b="0">
                <a:solidFill>
                  <a:schemeClr val="tx1"/>
                </a:solidFill>
              </a:defRPr>
            </a:lvl1pPr>
          </a:lstStyle>
          <a:p>
            <a:fld id="{8EB84BCC-F734-8048-8197-BE14B7B6EE4C}" type="datetime1">
              <a:rPr lang="en-US" smtClean="0"/>
              <a:t>5/3/2025</a:t>
            </a:fld>
            <a:endParaRPr lang="en-US" dirty="0"/>
          </a:p>
        </p:txBody>
      </p:sp>
      <p:pic>
        <p:nvPicPr>
          <p:cNvPr id="4" name="Cognizant Logo_rgb_pos_2023">
            <a:extLst>
              <a:ext uri="{FF2B5EF4-FFF2-40B4-BE49-F238E27FC236}">
                <a16:creationId xmlns:a16="http://schemas.microsoft.com/office/drawing/2014/main" id="{322DD144-17A4-A3EC-5E8D-205928D3BDB2}"/>
              </a:ext>
              <a:ext uri="{C183D7F6-B498-43B3-948B-1728B52AA6E4}">
                <adec:decorative xmlns:adec="http://schemas.microsoft.com/office/drawing/2017/decorative" val="1"/>
              </a:ext>
            </a:extLst>
          </p:cNvPr>
          <p:cNvPicPr>
            <a:picLocks noChangeAspect="1"/>
          </p:cNvPicPr>
          <p:nvPr/>
        </p:nvPicPr>
        <p:blipFill>
          <a:blip r:embed="rId70">
            <a:extLst>
              <a:ext uri="{96DAC541-7B7A-43D3-8B79-37D633B846F1}">
                <asvg:svgBlip xmlns:asvg="http://schemas.microsoft.com/office/drawing/2016/SVG/main" r:embed="rId71"/>
              </a:ext>
            </a:extLst>
          </a:blip>
          <a:stretch>
            <a:fillRect/>
          </a:stretch>
        </p:blipFill>
        <p:spPr>
          <a:xfrm>
            <a:off x="10591729" y="6454070"/>
            <a:ext cx="1170432" cy="205449"/>
          </a:xfrm>
          <a:prstGeom prst="rect">
            <a:avLst/>
          </a:prstGeom>
        </p:spPr>
      </p:pic>
    </p:spTree>
    <p:extLst>
      <p:ext uri="{BB962C8B-B14F-4D97-AF65-F5344CB8AC3E}">
        <p14:creationId xmlns:p14="http://schemas.microsoft.com/office/powerpoint/2010/main" val="3692451791"/>
      </p:ext>
    </p:extLst>
  </p:cSld>
  <p:clrMap bg1="lt1" tx1="dk1" bg2="lt2" tx2="dk2" accent1="accent1" accent2="accent2" accent3="accent3" accent4="accent4" accent5="accent5" accent6="accent6" hlink="hlink" folHlink="folHlink"/>
  <p:sldLayoutIdLst>
    <p:sldLayoutId id="2147483927" r:id="rId1"/>
    <p:sldLayoutId id="2147483928" r:id="rId2"/>
    <p:sldLayoutId id="2147483929" r:id="rId3"/>
    <p:sldLayoutId id="2147483930" r:id="rId4"/>
    <p:sldLayoutId id="2147483931" r:id="rId5"/>
    <p:sldLayoutId id="2147483932" r:id="rId6"/>
    <p:sldLayoutId id="2147483933" r:id="rId7"/>
    <p:sldLayoutId id="2147483934" r:id="rId8"/>
    <p:sldLayoutId id="2147483935" r:id="rId9"/>
    <p:sldLayoutId id="2147483936" r:id="rId10"/>
    <p:sldLayoutId id="2147483992" r:id="rId11"/>
    <p:sldLayoutId id="2147483993" r:id="rId12"/>
    <p:sldLayoutId id="2147483994" r:id="rId13"/>
    <p:sldLayoutId id="2147484006" r:id="rId14"/>
    <p:sldLayoutId id="2147484007" r:id="rId15"/>
    <p:sldLayoutId id="2147484008" r:id="rId16"/>
    <p:sldLayoutId id="2147483998" r:id="rId17"/>
    <p:sldLayoutId id="2147483999" r:id="rId18"/>
    <p:sldLayoutId id="2147484000" r:id="rId19"/>
    <p:sldLayoutId id="2147484001" r:id="rId20"/>
    <p:sldLayoutId id="2147484002" r:id="rId21"/>
    <p:sldLayoutId id="2147484003" r:id="rId22"/>
    <p:sldLayoutId id="2147483937" r:id="rId23"/>
    <p:sldLayoutId id="2147483938" r:id="rId24"/>
    <p:sldLayoutId id="2147483939" r:id="rId25"/>
    <p:sldLayoutId id="2147483940" r:id="rId26"/>
    <p:sldLayoutId id="2147483941" r:id="rId27"/>
    <p:sldLayoutId id="2147483942" r:id="rId28"/>
    <p:sldLayoutId id="2147483943" r:id="rId29"/>
    <p:sldLayoutId id="2147483944" r:id="rId30"/>
    <p:sldLayoutId id="2147483945" r:id="rId31"/>
    <p:sldLayoutId id="2147483946" r:id="rId32"/>
    <p:sldLayoutId id="2147483947" r:id="rId33"/>
    <p:sldLayoutId id="2147483948" r:id="rId34"/>
    <p:sldLayoutId id="2147483977" r:id="rId35"/>
    <p:sldLayoutId id="2147483978" r:id="rId36"/>
    <p:sldLayoutId id="2147483949" r:id="rId37"/>
    <p:sldLayoutId id="2147483950" r:id="rId38"/>
    <p:sldLayoutId id="2147483951" r:id="rId39"/>
    <p:sldLayoutId id="2147483952" r:id="rId40"/>
    <p:sldLayoutId id="2147483953" r:id="rId41"/>
    <p:sldLayoutId id="2147483954" r:id="rId42"/>
    <p:sldLayoutId id="2147483955" r:id="rId43"/>
    <p:sldLayoutId id="2147483956" r:id="rId44"/>
    <p:sldLayoutId id="2147483957" r:id="rId45"/>
    <p:sldLayoutId id="2147483958" r:id="rId46"/>
    <p:sldLayoutId id="2147483959" r:id="rId47"/>
    <p:sldLayoutId id="2147483960" r:id="rId48"/>
    <p:sldLayoutId id="2147483961" r:id="rId49"/>
    <p:sldLayoutId id="2147483962" r:id="rId50"/>
    <p:sldLayoutId id="2147483963" r:id="rId51"/>
    <p:sldLayoutId id="2147483964" r:id="rId52"/>
    <p:sldLayoutId id="2147483965" r:id="rId53"/>
    <p:sldLayoutId id="2147483966" r:id="rId54"/>
    <p:sldLayoutId id="2147483967" r:id="rId55"/>
    <p:sldLayoutId id="2147484004" r:id="rId56"/>
    <p:sldLayoutId id="2147484005" r:id="rId57"/>
    <p:sldLayoutId id="2147483973" r:id="rId58"/>
    <p:sldLayoutId id="2147483974" r:id="rId59"/>
    <p:sldLayoutId id="2147483975" r:id="rId60"/>
    <p:sldLayoutId id="2147483976" r:id="rId61"/>
    <p:sldLayoutId id="2147483979" r:id="rId62"/>
    <p:sldLayoutId id="2147483987" r:id="rId63"/>
    <p:sldLayoutId id="2147483988" r:id="rId64"/>
    <p:sldLayoutId id="2147483989" r:id="rId65"/>
    <p:sldLayoutId id="2147483990" r:id="rId66"/>
    <p:sldLayoutId id="2147483991" r:id="rId67"/>
    <p:sldLayoutId id="2147483968" r:id="rId68"/>
  </p:sldLayoutIdLst>
  <p:hf hdr="0" dt="0"/>
  <p:txStyles>
    <p:titleStyle>
      <a:lvl1pPr algn="l" defTabSz="914400" rtl="0" eaLnBrk="1" latinLnBrk="0" hangingPunct="1">
        <a:lnSpc>
          <a:spcPct val="90000"/>
        </a:lnSpc>
        <a:spcBef>
          <a:spcPct val="0"/>
        </a:spcBef>
        <a:buNone/>
        <a:defRPr sz="2400" b="1" kern="1200">
          <a:solidFill>
            <a:schemeClr val="tx1"/>
          </a:solidFill>
          <a:latin typeface="+mj-lt"/>
          <a:ea typeface="+mj-ea"/>
          <a:cs typeface="+mj-cs"/>
        </a:defRPr>
      </a:lvl1pPr>
    </p:titleStyle>
    <p:bodyStyle>
      <a:lvl1pPr marL="18288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600" b="0" kern="1200">
          <a:solidFill>
            <a:schemeClr val="tx1"/>
          </a:solidFill>
          <a:latin typeface="+mn-lt"/>
          <a:ea typeface="+mn-ea"/>
          <a:cs typeface="+mn-cs"/>
        </a:defRPr>
      </a:lvl1pPr>
      <a:lvl2pPr marL="393192" indent="-187325"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400" b="0" kern="1200" baseline="0">
          <a:solidFill>
            <a:schemeClr val="tx1"/>
          </a:solidFill>
          <a:latin typeface="+mn-lt"/>
          <a:ea typeface="+mn-ea"/>
          <a:cs typeface="+mn-cs"/>
        </a:defRPr>
      </a:lvl2pPr>
      <a:lvl3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3pPr>
      <a:lvl4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4pPr>
      <a:lvl5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5pPr>
      <a:lvl6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6pPr>
      <a:lvl7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7pPr>
      <a:lvl8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8pPr>
      <a:lvl9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100" kern="1100">
          <a:solidFill>
            <a:schemeClr val="tx1"/>
          </a:solidFill>
          <a:latin typeface="+mn-lt"/>
          <a:ea typeface="+mn-ea"/>
          <a:cs typeface="+mn-cs"/>
        </a:defRPr>
      </a:lvl1pPr>
      <a:lvl2pPr marL="457200" algn="l" defTabSz="914400" rtl="0" eaLnBrk="1" latinLnBrk="0" hangingPunct="1">
        <a:defRPr sz="1100" kern="1100">
          <a:solidFill>
            <a:schemeClr val="tx1"/>
          </a:solidFill>
          <a:latin typeface="+mn-lt"/>
          <a:ea typeface="+mn-ea"/>
          <a:cs typeface="+mn-cs"/>
        </a:defRPr>
      </a:lvl2pPr>
      <a:lvl3pPr marL="914400" algn="l" defTabSz="914400" rtl="0" eaLnBrk="1" latinLnBrk="0" hangingPunct="1">
        <a:defRPr sz="1100" kern="1100">
          <a:solidFill>
            <a:schemeClr val="tx1"/>
          </a:solidFill>
          <a:latin typeface="+mn-lt"/>
          <a:ea typeface="+mn-ea"/>
          <a:cs typeface="+mn-cs"/>
        </a:defRPr>
      </a:lvl3pPr>
      <a:lvl4pPr marL="1371600" algn="l" defTabSz="914400" rtl="0" eaLnBrk="1" latinLnBrk="0" hangingPunct="1">
        <a:defRPr sz="1100" kern="1100">
          <a:solidFill>
            <a:schemeClr val="tx1"/>
          </a:solidFill>
          <a:latin typeface="+mn-lt"/>
          <a:ea typeface="+mn-ea"/>
          <a:cs typeface="+mn-cs"/>
        </a:defRPr>
      </a:lvl4pPr>
      <a:lvl5pPr marL="1828800" algn="l" defTabSz="914400" rtl="0" eaLnBrk="1" latinLnBrk="0" hangingPunct="1">
        <a:defRPr sz="1100" kern="1100">
          <a:solidFill>
            <a:schemeClr val="tx1"/>
          </a:solidFill>
          <a:latin typeface="+mn-lt"/>
          <a:ea typeface="+mn-ea"/>
          <a:cs typeface="+mn-cs"/>
        </a:defRPr>
      </a:lvl5pPr>
      <a:lvl6pPr marL="2286000" algn="l" defTabSz="914400" rtl="0" eaLnBrk="1" latinLnBrk="0" hangingPunct="1">
        <a:defRPr sz="1100" kern="1100">
          <a:solidFill>
            <a:schemeClr val="tx1"/>
          </a:solidFill>
          <a:latin typeface="+mn-lt"/>
          <a:ea typeface="+mn-ea"/>
          <a:cs typeface="+mn-cs"/>
        </a:defRPr>
      </a:lvl6pPr>
      <a:lvl7pPr marL="2743200" algn="l" defTabSz="914400" rtl="0" eaLnBrk="1" latinLnBrk="0" hangingPunct="1">
        <a:defRPr sz="1100" kern="1100">
          <a:solidFill>
            <a:schemeClr val="tx1"/>
          </a:solidFill>
          <a:latin typeface="+mn-lt"/>
          <a:ea typeface="+mn-ea"/>
          <a:cs typeface="+mn-cs"/>
        </a:defRPr>
      </a:lvl7pPr>
      <a:lvl8pPr marL="3200400" algn="l" defTabSz="914400" rtl="0" eaLnBrk="1" latinLnBrk="0" hangingPunct="1">
        <a:defRPr sz="1100" kern="1100">
          <a:solidFill>
            <a:schemeClr val="tx1"/>
          </a:solidFill>
          <a:latin typeface="+mn-lt"/>
          <a:ea typeface="+mn-ea"/>
          <a:cs typeface="+mn-cs"/>
        </a:defRPr>
      </a:lvl8pPr>
      <a:lvl9pPr marL="3657600" algn="l" defTabSz="914400" rtl="0" eaLnBrk="1" latinLnBrk="0" hangingPunct="1">
        <a:defRPr sz="1100" kern="1100">
          <a:solidFill>
            <a:schemeClr val="tx1"/>
          </a:solidFill>
          <a:latin typeface="+mn-lt"/>
          <a:ea typeface="+mn-ea"/>
          <a:cs typeface="+mn-cs"/>
        </a:defRPr>
      </a:lvl9pPr>
    </p:otherStyle>
  </p:txStyles>
  <p:extLst>
    <p:ext uri="{27BBF7A9-308A-43DC-89C8-2F10F3537804}">
      <p15:sldGuideLst xmlns:p15="http://schemas.microsoft.com/office/powerpoint/2012/main">
        <p15:guide id="19">
          <p15:clr>
            <a:srgbClr val="F26B43"/>
          </p15:clr>
        </p15:guide>
        <p15:guide id="20" pos="7680">
          <p15:clr>
            <a:srgbClr val="F26B43"/>
          </p15:clr>
        </p15:guide>
        <p15:guide id="21" pos="288">
          <p15:clr>
            <a:srgbClr val="F26B43"/>
          </p15:clr>
        </p15:guide>
        <p15:guide id="22" pos="1472">
          <p15:clr>
            <a:srgbClr val="F26B43"/>
          </p15:clr>
        </p15:guide>
        <p15:guide id="23" pos="2656">
          <p15:clr>
            <a:srgbClr val="F26B43"/>
          </p15:clr>
        </p15:guide>
        <p15:guide id="24" pos="3840">
          <p15:clr>
            <a:srgbClr val="F26B43"/>
          </p15:clr>
        </p15:guide>
        <p15:guide id="25" pos="5024">
          <p15:clr>
            <a:srgbClr val="F26B43"/>
          </p15:clr>
        </p15:guide>
        <p15:guide id="26" pos="6208">
          <p15:clr>
            <a:srgbClr val="F26B43"/>
          </p15:clr>
        </p15:guide>
        <p15:guide id="27" pos="7392">
          <p15:clr>
            <a:srgbClr val="F26B43"/>
          </p15:clr>
        </p15:guide>
        <p15:guide id="28" orient="horz">
          <p15:clr>
            <a:srgbClr val="F26B43"/>
          </p15:clr>
        </p15:guide>
        <p15:guide id="29" orient="horz" pos="4320">
          <p15:clr>
            <a:srgbClr val="F26B43"/>
          </p15:clr>
        </p15:guide>
        <p15:guide id="30" orient="horz" pos="288">
          <p15:clr>
            <a:srgbClr val="F26B43"/>
          </p15:clr>
        </p15:guide>
        <p15:guide id="31" orient="horz" pos="912">
          <p15:clr>
            <a:srgbClr val="F26B43"/>
          </p15:clr>
        </p15:guide>
        <p15:guide id="32" orient="horz" pos="1536">
          <p15:clr>
            <a:srgbClr val="F26B43"/>
          </p15:clr>
        </p15:guide>
        <p15:guide id="33" orient="horz" pos="2160">
          <p15:clr>
            <a:srgbClr val="F26B43"/>
          </p15:clr>
        </p15:guide>
        <p15:guide id="34" orient="horz" pos="2784">
          <p15:clr>
            <a:srgbClr val="F26B43"/>
          </p15:clr>
        </p15:guide>
        <p15:guide id="35" orient="horz" pos="3408">
          <p15:clr>
            <a:srgbClr val="F26B43"/>
          </p15:clr>
        </p15:guide>
        <p15:guide id="36" orient="horz" pos="40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2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5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3" Type="http://schemas.openxmlformats.org/officeDocument/2006/relationships/hyperlink" Target="https://byjus.com/english/verbs/" TargetMode="External"/><Relationship Id="rId2" Type="http://schemas.openxmlformats.org/officeDocument/2006/relationships/hyperlink" Target="https://byjus.com/english/subject/" TargetMode="External"/><Relationship Id="rId1" Type="http://schemas.openxmlformats.org/officeDocument/2006/relationships/slideLayout" Target="../slideLayouts/slideLayout8.xml"/><Relationship Id="rId5" Type="http://schemas.openxmlformats.org/officeDocument/2006/relationships/hyperlink" Target="https://byjus.com/english/plural-noun/" TargetMode="External"/><Relationship Id="rId4" Type="http://schemas.openxmlformats.org/officeDocument/2006/relationships/hyperlink" Target="https://byjus.com/english/singular-nouns/"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6.xml"/></Relationships>
</file>

<file path=ppt/slides/_rels/slide3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4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8.xml"/></Relationships>
</file>

<file path=ppt/slides/_rels/slide3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7.xml"/><Relationship Id="rId1" Type="http://schemas.openxmlformats.org/officeDocument/2006/relationships/slideLayout" Target="../slideLayouts/slideLayout55.xml"/></Relationships>
</file>

<file path=ppt/slides/_rels/slide4.xml.rels><?xml version="1.0" encoding="UTF-8" standalone="yes"?>
<Relationships xmlns="http://schemas.openxmlformats.org/package/2006/relationships"><Relationship Id="rId3" Type="http://schemas.openxmlformats.org/officeDocument/2006/relationships/hyperlink" Target="https://byjus.com/english/pronouns/" TargetMode="External"/><Relationship Id="rId2" Type="http://schemas.openxmlformats.org/officeDocument/2006/relationships/hyperlink" Target="https://byjus.com/english/nouns/" TargetMode="External"/><Relationship Id="rId1" Type="http://schemas.openxmlformats.org/officeDocument/2006/relationships/slideLayout" Target="../slideLayouts/slideLayout8.xml"/><Relationship Id="rId6" Type="http://schemas.openxmlformats.org/officeDocument/2006/relationships/hyperlink" Target="https://byjus.com/english/main-verbs/" TargetMode="External"/><Relationship Id="rId5" Type="http://schemas.openxmlformats.org/officeDocument/2006/relationships/hyperlink" Target="https://byjus.com/english/present-perfect-continuous-tense/" TargetMode="External"/><Relationship Id="rId4" Type="http://schemas.openxmlformats.org/officeDocument/2006/relationships/hyperlink" Target="https://byjus.com/english/present-perfect-tense/"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8.xml"/><Relationship Id="rId1" Type="http://schemas.openxmlformats.org/officeDocument/2006/relationships/slideLayout" Target="../slideLayouts/slideLayout50.xml"/></Relationships>
</file>

<file path=ppt/slides/_rels/slide4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9.xml"/><Relationship Id="rId1" Type="http://schemas.openxmlformats.org/officeDocument/2006/relationships/slideLayout" Target="../slideLayouts/slideLayout51.xml"/></Relationships>
</file>

<file path=ppt/slides/_rels/slide4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0.xml"/><Relationship Id="rId1" Type="http://schemas.openxmlformats.org/officeDocument/2006/relationships/slideLayout" Target="../slideLayouts/slideLayout52.xml"/></Relationships>
</file>

<file path=ppt/slides/_rels/slide4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1.xml"/><Relationship Id="rId1" Type="http://schemas.openxmlformats.org/officeDocument/2006/relationships/slideLayout" Target="../slideLayouts/slideLayout53.xml"/></Relationships>
</file>

<file path=ppt/slides/_rels/slide4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2.xml"/><Relationship Id="rId1" Type="http://schemas.openxmlformats.org/officeDocument/2006/relationships/slideLayout" Target="../slideLayouts/slideLayout26.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chart" Target="../charts/chart2.xml"/></Relationships>
</file>

<file path=ppt/slides/_rels/slide4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33.xml"/><Relationship Id="rId1" Type="http://schemas.openxmlformats.org/officeDocument/2006/relationships/slideLayout" Target="../slideLayouts/slideLayout26.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chart" Target="../charts/chart4.xml"/></Relationships>
</file>

<file path=ppt/slides/_rels/slide46.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chart" Target="../charts/chart5.xml"/><Relationship Id="rId7"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6.xml"/><Relationship Id="rId6" Type="http://schemas.openxmlformats.org/officeDocument/2006/relationships/chart" Target="../charts/chart8.xml"/><Relationship Id="rId5" Type="http://schemas.openxmlformats.org/officeDocument/2006/relationships/chart" Target="../charts/chart7.xml"/><Relationship Id="rId4" Type="http://schemas.openxmlformats.org/officeDocument/2006/relationships/chart" Target="../charts/chart6.xml"/></Relationships>
</file>

<file path=ppt/slides/_rels/slide47.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chart" Target="../charts/chart9.xml"/><Relationship Id="rId7"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6.xml"/><Relationship Id="rId6" Type="http://schemas.openxmlformats.org/officeDocument/2006/relationships/chart" Target="../charts/chart12.xml"/><Relationship Id="rId5" Type="http://schemas.openxmlformats.org/officeDocument/2006/relationships/chart" Target="../charts/chart11.xml"/><Relationship Id="rId4" Type="http://schemas.openxmlformats.org/officeDocument/2006/relationships/chart" Target="../charts/chart10.xml"/></Relationships>
</file>

<file path=ppt/slides/_rels/slide48.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36.xml"/><Relationship Id="rId1" Type="http://schemas.openxmlformats.org/officeDocument/2006/relationships/slideLayout" Target="../slideLayouts/slideLayout26.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chart" Target="../charts/chart14.xml"/></Relationships>
</file>

<file path=ppt/slides/_rels/slide49.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chart" Target="../charts/chart15.xml"/><Relationship Id="rId7"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6.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chart" Target="../charts/chart16.xml"/></Relationships>
</file>

<file path=ppt/slides/_rels/slide5.xml.rels><?xml version="1.0" encoding="UTF-8" standalone="yes"?>
<Relationships xmlns="http://schemas.openxmlformats.org/package/2006/relationships"><Relationship Id="rId2" Type="http://schemas.openxmlformats.org/officeDocument/2006/relationships/hyperlink" Target="https://byjus.com/english/conjunctions/" TargetMode="Externa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38.xml"/><Relationship Id="rId1" Type="http://schemas.openxmlformats.org/officeDocument/2006/relationships/slideLayout" Target="../slideLayouts/slideLayout26.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chart" Target="../charts/chart20.xml"/></Relationships>
</file>

<file path=ppt/slides/_rels/slide51.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notesSlide" Target="../notesSlides/notesSlide39.xml"/><Relationship Id="rId1" Type="http://schemas.openxmlformats.org/officeDocument/2006/relationships/slideLayout" Target="../slideLayouts/slideLayout26.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chart" Target="../charts/chart22.xml"/></Relationships>
</file>

<file path=ppt/slides/_rels/slide52.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notesSlide" Target="../notesSlides/notesSlide40.xml"/><Relationship Id="rId1" Type="http://schemas.openxmlformats.org/officeDocument/2006/relationships/slideLayout" Target="../slideLayouts/slideLayout26.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chart" Target="../charts/chart2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68C75C-71ED-FF20-51BE-E2A5F6EC62F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09D9EB17-9965-3523-3F99-EF5E53642703}"/>
              </a:ext>
            </a:extLst>
          </p:cNvPr>
          <p:cNvSpPr>
            <a:spLocks noGrp="1"/>
          </p:cNvSpPr>
          <p:nvPr>
            <p:ph type="ctrTitle"/>
          </p:nvPr>
        </p:nvSpPr>
        <p:spPr>
          <a:xfrm rot="10800000" flipV="1">
            <a:off x="1005840" y="1448718"/>
            <a:ext cx="10586720" cy="1671973"/>
          </a:xfrm>
        </p:spPr>
        <p:txBody>
          <a:bodyPr/>
          <a:lstStyle/>
          <a:p>
            <a:r>
              <a:rPr lang="en-US" sz="3200" dirty="0">
                <a:latin typeface="Times New Roman" panose="02020603050405020304" pitchFamily="18" charset="0"/>
                <a:cs typeface="Times New Roman" panose="02020603050405020304" pitchFamily="18" charset="0"/>
              </a:rPr>
              <a:t>Subject Verb Agreement, Tenses, Articles &amp; Parts Of Speech</a:t>
            </a:r>
          </a:p>
        </p:txBody>
      </p:sp>
      <p:sp>
        <p:nvSpPr>
          <p:cNvPr id="7" name="Text Placeholder 6">
            <a:extLst>
              <a:ext uri="{FF2B5EF4-FFF2-40B4-BE49-F238E27FC236}">
                <a16:creationId xmlns:a16="http://schemas.microsoft.com/office/drawing/2014/main" id="{E8B7C9CE-73D8-B618-3C6A-7BAC4AC03EFE}"/>
              </a:ext>
            </a:extLst>
          </p:cNvPr>
          <p:cNvSpPr>
            <a:spLocks noGrp="1"/>
          </p:cNvSpPr>
          <p:nvPr>
            <p:ph type="body" sz="quarter" idx="13"/>
          </p:nvPr>
        </p:nvSpPr>
        <p:spPr/>
        <p:txBody>
          <a:bodyPr/>
          <a:lstStyle/>
          <a:p>
            <a:r>
              <a:rPr lang="en-US"/>
              <a:t>2025</a:t>
            </a:r>
            <a:endParaRPr lang="en-US" dirty="0"/>
          </a:p>
        </p:txBody>
      </p:sp>
      <p:sp>
        <p:nvSpPr>
          <p:cNvPr id="2" name="Slide Number Placeholder 1">
            <a:extLst>
              <a:ext uri="{FF2B5EF4-FFF2-40B4-BE49-F238E27FC236}">
                <a16:creationId xmlns:a16="http://schemas.microsoft.com/office/drawing/2014/main" id="{B50EFE23-3685-4631-7E52-9B16716BE8D2}"/>
              </a:ext>
            </a:extLst>
          </p:cNvPr>
          <p:cNvSpPr>
            <a:spLocks noGrp="1"/>
          </p:cNvSpPr>
          <p:nvPr>
            <p:ph type="sldNum" sz="quarter" idx="16"/>
          </p:nvPr>
        </p:nvSpPr>
        <p:spPr/>
        <p:txBody>
          <a:bodyPr/>
          <a:lstStyle/>
          <a:p>
            <a:fld id="{38826FC0-333C-E549-9FA3-0EE43DF298A3}" type="slidenum">
              <a:rPr lang="en-US" smtClean="0"/>
              <a:pPr/>
              <a:t>1</a:t>
            </a:fld>
            <a:endParaRPr lang="en-US" dirty="0"/>
          </a:p>
        </p:txBody>
      </p:sp>
      <p:sp>
        <p:nvSpPr>
          <p:cNvPr id="3" name="Footer Placeholder 2">
            <a:extLst>
              <a:ext uri="{FF2B5EF4-FFF2-40B4-BE49-F238E27FC236}">
                <a16:creationId xmlns:a16="http://schemas.microsoft.com/office/drawing/2014/main" id="{3DB8F2B5-5F1B-4FC5-A9C3-7494EA97D64D}"/>
              </a:ext>
            </a:extLst>
          </p:cNvPr>
          <p:cNvSpPr>
            <a:spLocks noGrp="1"/>
          </p:cNvSpPr>
          <p:nvPr>
            <p:ph type="ftr" sz="quarter" idx="15"/>
          </p:nvPr>
        </p:nvSpPr>
        <p:spPr/>
        <p:txBody>
          <a:bodyPr/>
          <a:lstStyle/>
          <a:p>
            <a:r>
              <a:rPr lang="en-US" dirty="0"/>
              <a:t>© 2025–2027 Cognizant | Private</a:t>
            </a:r>
          </a:p>
        </p:txBody>
      </p:sp>
    </p:spTree>
    <p:extLst>
      <p:ext uri="{BB962C8B-B14F-4D97-AF65-F5344CB8AC3E}">
        <p14:creationId xmlns:p14="http://schemas.microsoft.com/office/powerpoint/2010/main" val="27135348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70E7408-FD45-BC43-E050-CEABD3E93AE9}"/>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F065C4C3-E33D-929F-A8EB-48D436E72E70}"/>
              </a:ext>
            </a:extLst>
          </p:cNvPr>
          <p:cNvSpPr>
            <a:spLocks noGrp="1"/>
          </p:cNvSpPr>
          <p:nvPr>
            <p:ph type="sldNum" sz="quarter" idx="12"/>
          </p:nvPr>
        </p:nvSpPr>
        <p:spPr/>
        <p:txBody>
          <a:bodyPr/>
          <a:lstStyle/>
          <a:p>
            <a:fld id="{38826FC0-333C-E549-9FA3-0EE43DF298A3}" type="slidenum">
              <a:rPr lang="en-US" smtClean="0"/>
              <a:pPr/>
              <a:t>10</a:t>
            </a:fld>
            <a:endParaRPr lang="en-US" dirty="0"/>
          </a:p>
        </p:txBody>
      </p:sp>
      <p:sp>
        <p:nvSpPr>
          <p:cNvPr id="5" name="TextBox 4">
            <a:extLst>
              <a:ext uri="{FF2B5EF4-FFF2-40B4-BE49-F238E27FC236}">
                <a16:creationId xmlns:a16="http://schemas.microsoft.com/office/drawing/2014/main" id="{C277BC1C-7259-9A79-116C-5B82FC4F62A8}"/>
              </a:ext>
            </a:extLst>
          </p:cNvPr>
          <p:cNvSpPr txBox="1"/>
          <p:nvPr/>
        </p:nvSpPr>
        <p:spPr>
          <a:xfrm>
            <a:off x="1005840" y="1239520"/>
            <a:ext cx="10261600" cy="6238240"/>
          </a:xfrm>
          <a:prstGeom prst="rect">
            <a:avLst/>
          </a:prstGeom>
          <a:noFill/>
        </p:spPr>
        <p:txBody>
          <a:bodyPr wrap="square" lIns="0" tIns="0" rIns="0" bIns="0" rtlCol="0">
            <a:noAutofit/>
          </a:bodyPr>
          <a:lstStyle/>
          <a:p>
            <a:pPr algn="l">
              <a:lnSpc>
                <a:spcPct val="110000"/>
              </a:lnSpc>
              <a:spcAft>
                <a:spcPts val="0"/>
              </a:spcAft>
            </a:pPr>
            <a:r>
              <a:rPr lang="en-US" sz="2400" dirty="0">
                <a:latin typeface="Times New Roman" panose="02020603050405020304" pitchFamily="18" charset="0"/>
                <a:cs typeface="Times New Roman" panose="02020603050405020304" pitchFamily="18" charset="0"/>
              </a:rPr>
              <a:t>iii)Present perfect</a:t>
            </a:r>
          </a:p>
          <a:p>
            <a:pPr algn="l">
              <a:lnSpc>
                <a:spcPct val="110000"/>
              </a:lnSpc>
              <a:spcAft>
                <a:spcPts val="0"/>
              </a:spcAft>
            </a:pPr>
            <a:endParaRPr lang="en-US" sz="2400" dirty="0">
              <a:latin typeface="Times New Roman" panose="02020603050405020304" pitchFamily="18" charset="0"/>
              <a:cs typeface="Times New Roman" panose="02020603050405020304" pitchFamily="18" charset="0"/>
            </a:endParaRPr>
          </a:p>
          <a:p>
            <a:pPr algn="l">
              <a:lnSpc>
                <a:spcPct val="110000"/>
              </a:lnSpc>
              <a:spcAft>
                <a:spcPts val="0"/>
              </a:spcAft>
            </a:pPr>
            <a:r>
              <a:rPr lang="en-IN" sz="2400" i="0" dirty="0">
                <a:solidFill>
                  <a:schemeClr val="tx2"/>
                </a:solidFill>
                <a:effectLst/>
                <a:latin typeface="Times New Roman" panose="02020603050405020304" pitchFamily="18" charset="0"/>
                <a:cs typeface="Times New Roman" panose="02020603050405020304" pitchFamily="18" charset="0"/>
              </a:rPr>
              <a:t>Rule: Subject + has/have + V3 + Object</a:t>
            </a:r>
          </a:p>
          <a:p>
            <a:pPr algn="l">
              <a:lnSpc>
                <a:spcPct val="110000"/>
              </a:lnSpc>
              <a:spcAft>
                <a:spcPts val="0"/>
              </a:spcAft>
            </a:pPr>
            <a:r>
              <a:rPr lang="en-IN" sz="2400" dirty="0">
                <a:solidFill>
                  <a:schemeClr val="tx2"/>
                </a:solidFill>
                <a:latin typeface="Times New Roman" panose="02020603050405020304" pitchFamily="18" charset="0"/>
                <a:cs typeface="Times New Roman" panose="02020603050405020304" pitchFamily="18" charset="0"/>
              </a:rPr>
              <a:t>Ex: She has eaten food.</a:t>
            </a:r>
          </a:p>
          <a:p>
            <a:pPr algn="l">
              <a:lnSpc>
                <a:spcPct val="110000"/>
              </a:lnSpc>
              <a:spcAft>
                <a:spcPts val="0"/>
              </a:spcAft>
            </a:pPr>
            <a:endParaRPr lang="en-IN" sz="2400" dirty="0">
              <a:solidFill>
                <a:schemeClr val="tx2"/>
              </a:solidFill>
              <a:latin typeface="Times New Roman" panose="02020603050405020304" pitchFamily="18" charset="0"/>
              <a:cs typeface="Times New Roman" panose="02020603050405020304" pitchFamily="18" charset="0"/>
            </a:endParaRPr>
          </a:p>
          <a:p>
            <a:pPr algn="l">
              <a:lnSpc>
                <a:spcPct val="110000"/>
              </a:lnSpc>
              <a:spcAft>
                <a:spcPts val="0"/>
              </a:spcAft>
            </a:pPr>
            <a:r>
              <a:rPr lang="en-IN" sz="2400" dirty="0">
                <a:solidFill>
                  <a:schemeClr val="tx2"/>
                </a:solidFill>
                <a:latin typeface="Times New Roman" panose="02020603050405020304" pitchFamily="18" charset="0"/>
                <a:cs typeface="Times New Roman" panose="02020603050405020304" pitchFamily="18" charset="0"/>
              </a:rPr>
              <a:t>iv)Present perfect continuous</a:t>
            </a:r>
          </a:p>
          <a:p>
            <a:pPr algn="l">
              <a:lnSpc>
                <a:spcPct val="110000"/>
              </a:lnSpc>
              <a:spcAft>
                <a:spcPts val="0"/>
              </a:spcAft>
            </a:pPr>
            <a:endParaRPr lang="en-IN" sz="2400" dirty="0">
              <a:solidFill>
                <a:schemeClr val="tx2"/>
              </a:solidFill>
              <a:latin typeface="Times New Roman" panose="02020603050405020304" pitchFamily="18" charset="0"/>
              <a:cs typeface="Times New Roman" panose="02020603050405020304" pitchFamily="18" charset="0"/>
            </a:endParaRPr>
          </a:p>
          <a:p>
            <a:pPr algn="l">
              <a:lnSpc>
                <a:spcPct val="110000"/>
              </a:lnSpc>
              <a:spcAft>
                <a:spcPts val="0"/>
              </a:spcAft>
            </a:pPr>
            <a:r>
              <a:rPr lang="en-IN" sz="2400" dirty="0">
                <a:solidFill>
                  <a:schemeClr val="tx2"/>
                </a:solidFill>
                <a:latin typeface="Times New Roman" panose="02020603050405020304" pitchFamily="18" charset="0"/>
                <a:cs typeface="Times New Roman" panose="02020603050405020304" pitchFamily="18" charset="0"/>
              </a:rPr>
              <a:t>Rule: </a:t>
            </a:r>
            <a:r>
              <a:rPr lang="en-IN" sz="2400" i="0" dirty="0">
                <a:solidFill>
                  <a:schemeClr val="tx2"/>
                </a:solidFill>
                <a:effectLst/>
                <a:latin typeface="Times New Roman" panose="02020603050405020304" pitchFamily="18" charset="0"/>
                <a:cs typeface="Times New Roman" panose="02020603050405020304" pitchFamily="18" charset="0"/>
              </a:rPr>
              <a:t>Subject + has/have + V3 +</a:t>
            </a:r>
            <a:r>
              <a:rPr lang="en-IN" sz="2400" i="0" dirty="0" err="1">
                <a:solidFill>
                  <a:schemeClr val="tx2"/>
                </a:solidFill>
                <a:effectLst/>
                <a:latin typeface="Times New Roman" panose="02020603050405020304" pitchFamily="18" charset="0"/>
                <a:cs typeface="Times New Roman" panose="02020603050405020304" pitchFamily="18" charset="0"/>
              </a:rPr>
              <a:t>ing</a:t>
            </a:r>
            <a:r>
              <a:rPr lang="en-IN" sz="2400" i="0" dirty="0">
                <a:solidFill>
                  <a:schemeClr val="tx2"/>
                </a:solidFill>
                <a:effectLst/>
                <a:latin typeface="Times New Roman" panose="02020603050405020304" pitchFamily="18" charset="0"/>
                <a:cs typeface="Times New Roman" panose="02020603050405020304" pitchFamily="18" charset="0"/>
              </a:rPr>
              <a:t>+ Object</a:t>
            </a:r>
          </a:p>
          <a:p>
            <a:pPr algn="l">
              <a:lnSpc>
                <a:spcPct val="110000"/>
              </a:lnSpc>
              <a:spcAft>
                <a:spcPts val="0"/>
              </a:spcAft>
            </a:pPr>
            <a:r>
              <a:rPr lang="en-IN" sz="2400" dirty="0">
                <a:solidFill>
                  <a:schemeClr val="tx2"/>
                </a:solidFill>
                <a:latin typeface="Times New Roman" panose="02020603050405020304" pitchFamily="18" charset="0"/>
                <a:cs typeface="Times New Roman" panose="02020603050405020304" pitchFamily="18" charset="0"/>
              </a:rPr>
              <a:t>Ex: She has been eating food since morning.</a:t>
            </a:r>
          </a:p>
          <a:p>
            <a:pPr algn="l">
              <a:lnSpc>
                <a:spcPct val="110000"/>
              </a:lnSpc>
              <a:spcAft>
                <a:spcPts val="0"/>
              </a:spcAft>
            </a:pPr>
            <a:endParaRPr lang="en-IN" sz="2400" dirty="0">
              <a:solidFill>
                <a:schemeClr val="tx2"/>
              </a:solidFill>
              <a:latin typeface="Times New Roman" panose="02020603050405020304" pitchFamily="18" charset="0"/>
              <a:cs typeface="Times New Roman" panose="02020603050405020304" pitchFamily="18" charset="0"/>
            </a:endParaRPr>
          </a:p>
          <a:p>
            <a:pPr algn="l">
              <a:lnSpc>
                <a:spcPct val="110000"/>
              </a:lnSpc>
              <a:spcAft>
                <a:spcPts val="0"/>
              </a:spcAft>
            </a:pP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0072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DF5F93E-C0ED-3BD8-99F1-F5C072C68EAA}"/>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5127D0F8-6354-B17C-87EB-A64792CC1857}"/>
              </a:ext>
            </a:extLst>
          </p:cNvPr>
          <p:cNvSpPr>
            <a:spLocks noGrp="1"/>
          </p:cNvSpPr>
          <p:nvPr>
            <p:ph type="sldNum" sz="quarter" idx="12"/>
          </p:nvPr>
        </p:nvSpPr>
        <p:spPr/>
        <p:txBody>
          <a:bodyPr/>
          <a:lstStyle/>
          <a:p>
            <a:fld id="{38826FC0-333C-E549-9FA3-0EE43DF298A3}" type="slidenum">
              <a:rPr lang="en-US" smtClean="0"/>
              <a:pPr/>
              <a:t>11</a:t>
            </a:fld>
            <a:endParaRPr lang="en-US" dirty="0"/>
          </a:p>
        </p:txBody>
      </p:sp>
      <p:sp>
        <p:nvSpPr>
          <p:cNvPr id="5" name="TextBox 4">
            <a:extLst>
              <a:ext uri="{FF2B5EF4-FFF2-40B4-BE49-F238E27FC236}">
                <a16:creationId xmlns:a16="http://schemas.microsoft.com/office/drawing/2014/main" id="{E8A5B8CD-B0F9-73E9-E86D-B63C4EDC55B5}"/>
              </a:ext>
            </a:extLst>
          </p:cNvPr>
          <p:cNvSpPr txBox="1"/>
          <p:nvPr/>
        </p:nvSpPr>
        <p:spPr>
          <a:xfrm>
            <a:off x="538480" y="944880"/>
            <a:ext cx="10718800" cy="5252720"/>
          </a:xfrm>
          <a:prstGeom prst="rect">
            <a:avLst/>
          </a:prstGeom>
          <a:noFill/>
        </p:spPr>
        <p:txBody>
          <a:bodyPr wrap="square" lIns="0" tIns="0" rIns="0" bIns="0" rtlCol="0">
            <a:noAutofit/>
          </a:bodyPr>
          <a:lstStyle/>
          <a:p>
            <a:pPr algn="l">
              <a:lnSpc>
                <a:spcPts val="2400"/>
              </a:lnSpc>
              <a:spcBef>
                <a:spcPts val="1500"/>
              </a:spcBef>
              <a:spcAft>
                <a:spcPts val="750"/>
              </a:spcAft>
              <a:buNone/>
            </a:pPr>
            <a:r>
              <a:rPr lang="en-US" sz="2400" b="1" i="0" dirty="0">
                <a:solidFill>
                  <a:schemeClr val="tx2"/>
                </a:solidFill>
                <a:effectLst/>
                <a:latin typeface="Times New Roman" panose="02020603050405020304" pitchFamily="18" charset="0"/>
                <a:cs typeface="Times New Roman" panose="02020603050405020304" pitchFamily="18" charset="0"/>
              </a:rPr>
              <a:t>Past Tense</a:t>
            </a:r>
          </a:p>
          <a:p>
            <a:pPr algn="l">
              <a:lnSpc>
                <a:spcPts val="1800"/>
              </a:lnSpc>
              <a:spcAft>
                <a:spcPts val="1200"/>
              </a:spcAft>
            </a:pPr>
            <a:r>
              <a:rPr lang="en-US" sz="2400" b="0" i="0" dirty="0">
                <a:solidFill>
                  <a:schemeClr val="tx2"/>
                </a:solidFill>
                <a:effectLst/>
                <a:latin typeface="Times New Roman" panose="02020603050405020304" pitchFamily="18" charset="0"/>
                <a:cs typeface="Times New Roman" panose="02020603050405020304" pitchFamily="18" charset="0"/>
              </a:rPr>
              <a:t>Any event or action that took place in the past can be referred to as the past tense.</a:t>
            </a:r>
          </a:p>
          <a:p>
            <a:pPr algn="l">
              <a:lnSpc>
                <a:spcPct val="110000"/>
              </a:lnSpc>
              <a:spcBef>
                <a:spcPts val="600"/>
              </a:spcBef>
              <a:spcAft>
                <a:spcPts val="0"/>
              </a:spcAft>
            </a:pPr>
            <a:r>
              <a:rPr lang="en-IN" dirty="0" err="1"/>
              <a:t>i</a:t>
            </a:r>
            <a:r>
              <a:rPr lang="en-IN" sz="2400" dirty="0">
                <a:latin typeface="Times New Roman" panose="02020603050405020304" pitchFamily="18" charset="0"/>
                <a:cs typeface="Times New Roman" panose="02020603050405020304" pitchFamily="18" charset="0"/>
              </a:rPr>
              <a:t>)Simple Past</a:t>
            </a:r>
          </a:p>
          <a:p>
            <a:pPr algn="l">
              <a:lnSpc>
                <a:spcPct val="110000"/>
              </a:lnSpc>
              <a:spcBef>
                <a:spcPts val="600"/>
              </a:spcBef>
              <a:spcAft>
                <a:spcPts val="0"/>
              </a:spcAft>
            </a:pPr>
            <a:r>
              <a:rPr lang="en-IN" sz="2400" dirty="0">
                <a:latin typeface="Times New Roman" panose="02020603050405020304" pitchFamily="18" charset="0"/>
                <a:cs typeface="Times New Roman" panose="02020603050405020304" pitchFamily="18" charset="0"/>
              </a:rPr>
              <a:t>Rule: Subject+v2+object</a:t>
            </a:r>
          </a:p>
          <a:p>
            <a:pPr algn="l">
              <a:lnSpc>
                <a:spcPct val="110000"/>
              </a:lnSpc>
              <a:spcBef>
                <a:spcPts val="600"/>
              </a:spcBef>
              <a:spcAft>
                <a:spcPts val="0"/>
              </a:spcAft>
            </a:pPr>
            <a:r>
              <a:rPr lang="en-IN" sz="2400" dirty="0">
                <a:latin typeface="Times New Roman" panose="02020603050405020304" pitchFamily="18" charset="0"/>
                <a:cs typeface="Times New Roman" panose="02020603050405020304" pitchFamily="18" charset="0"/>
              </a:rPr>
              <a:t>Ex: She wrote homework</a:t>
            </a:r>
            <a:r>
              <a:rPr lang="en-IN" dirty="0"/>
              <a:t>.</a:t>
            </a:r>
          </a:p>
          <a:p>
            <a:pPr algn="l">
              <a:lnSpc>
                <a:spcPct val="110000"/>
              </a:lnSpc>
              <a:spcBef>
                <a:spcPts val="600"/>
              </a:spcBef>
              <a:spcAft>
                <a:spcPts val="0"/>
              </a:spcAft>
            </a:pPr>
            <a:endParaRPr lang="en-IN" dirty="0"/>
          </a:p>
          <a:p>
            <a:pPr algn="l">
              <a:lnSpc>
                <a:spcPct val="110000"/>
              </a:lnSpc>
              <a:spcBef>
                <a:spcPts val="600"/>
              </a:spcBef>
              <a:spcAft>
                <a:spcPts val="0"/>
              </a:spcAft>
            </a:pPr>
            <a:r>
              <a:rPr lang="en-IN" dirty="0"/>
              <a:t>ii)</a:t>
            </a:r>
            <a:r>
              <a:rPr lang="en-IN" sz="2400" dirty="0">
                <a:latin typeface="Times New Roman" panose="02020603050405020304" pitchFamily="18" charset="0"/>
                <a:cs typeface="Times New Roman" panose="02020603050405020304" pitchFamily="18" charset="0"/>
              </a:rPr>
              <a:t>Past Continuous</a:t>
            </a:r>
          </a:p>
          <a:p>
            <a:pPr algn="l">
              <a:lnSpc>
                <a:spcPct val="110000"/>
              </a:lnSpc>
              <a:spcBef>
                <a:spcPts val="600"/>
              </a:spcBef>
              <a:spcAft>
                <a:spcPts val="0"/>
              </a:spcAft>
            </a:pPr>
            <a:r>
              <a:rPr lang="en-IN" sz="2400" dirty="0">
                <a:latin typeface="Times New Roman" panose="02020603050405020304" pitchFamily="18" charset="0"/>
                <a:cs typeface="Times New Roman" panose="02020603050405020304" pitchFamily="18" charset="0"/>
              </a:rPr>
              <a:t>Rule: </a:t>
            </a:r>
            <a:r>
              <a:rPr lang="en-IN" sz="2400" dirty="0" err="1">
                <a:latin typeface="Times New Roman" panose="02020603050405020304" pitchFamily="18" charset="0"/>
                <a:cs typeface="Times New Roman" panose="02020603050405020304" pitchFamily="18" charset="0"/>
              </a:rPr>
              <a:t>Subject+was</a:t>
            </a:r>
            <a:r>
              <a:rPr lang="en-IN" sz="2400" dirty="0">
                <a:latin typeface="Times New Roman" panose="02020603050405020304" pitchFamily="18" charset="0"/>
                <a:cs typeface="Times New Roman" panose="02020603050405020304" pitchFamily="18" charset="0"/>
              </a:rPr>
              <a:t>/were+v1+ing+object</a:t>
            </a:r>
          </a:p>
          <a:p>
            <a:pPr algn="l">
              <a:lnSpc>
                <a:spcPct val="110000"/>
              </a:lnSpc>
              <a:spcBef>
                <a:spcPts val="600"/>
              </a:spcBef>
              <a:spcAft>
                <a:spcPts val="0"/>
              </a:spcAft>
            </a:pPr>
            <a:r>
              <a:rPr lang="en-IN" sz="2400" dirty="0">
                <a:latin typeface="Times New Roman" panose="02020603050405020304" pitchFamily="18" charset="0"/>
                <a:cs typeface="Times New Roman" panose="02020603050405020304" pitchFamily="18" charset="0"/>
              </a:rPr>
              <a:t>Ex: She was writing Homework</a:t>
            </a:r>
          </a:p>
        </p:txBody>
      </p:sp>
    </p:spTree>
    <p:extLst>
      <p:ext uri="{BB962C8B-B14F-4D97-AF65-F5344CB8AC3E}">
        <p14:creationId xmlns:p14="http://schemas.microsoft.com/office/powerpoint/2010/main" val="2199387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755E036-AB46-EEC1-2E6D-094B50091E20}"/>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B2F1096A-0829-C915-01C0-A93A5B0FE1D3}"/>
              </a:ext>
            </a:extLst>
          </p:cNvPr>
          <p:cNvSpPr>
            <a:spLocks noGrp="1"/>
          </p:cNvSpPr>
          <p:nvPr>
            <p:ph type="sldNum" sz="quarter" idx="12"/>
          </p:nvPr>
        </p:nvSpPr>
        <p:spPr/>
        <p:txBody>
          <a:bodyPr/>
          <a:lstStyle/>
          <a:p>
            <a:fld id="{38826FC0-333C-E549-9FA3-0EE43DF298A3}" type="slidenum">
              <a:rPr lang="en-US" smtClean="0"/>
              <a:pPr/>
              <a:t>12</a:t>
            </a:fld>
            <a:endParaRPr lang="en-US" dirty="0"/>
          </a:p>
        </p:txBody>
      </p:sp>
      <p:sp>
        <p:nvSpPr>
          <p:cNvPr id="5" name="TextBox 4">
            <a:extLst>
              <a:ext uri="{FF2B5EF4-FFF2-40B4-BE49-F238E27FC236}">
                <a16:creationId xmlns:a16="http://schemas.microsoft.com/office/drawing/2014/main" id="{81A84182-EDED-038C-9F34-1075EDABB6E2}"/>
              </a:ext>
            </a:extLst>
          </p:cNvPr>
          <p:cNvSpPr txBox="1"/>
          <p:nvPr/>
        </p:nvSpPr>
        <p:spPr>
          <a:xfrm>
            <a:off x="792480" y="1046480"/>
            <a:ext cx="9784080" cy="4765040"/>
          </a:xfrm>
          <a:prstGeom prst="rect">
            <a:avLst/>
          </a:prstGeom>
          <a:noFill/>
        </p:spPr>
        <p:txBody>
          <a:bodyPr wrap="square" lIns="0" tIns="0" rIns="0" bIns="0" rtlCol="0">
            <a:noAutofit/>
          </a:bodyPr>
          <a:lstStyle/>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iii)Past Perfect Tense</a:t>
            </a:r>
          </a:p>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Rule:Sub+had+v3+object</a:t>
            </a:r>
          </a:p>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Ex: She had written homework.</a:t>
            </a:r>
          </a:p>
          <a:p>
            <a:pPr algn="l">
              <a:lnSpc>
                <a:spcPct val="110000"/>
              </a:lnSpc>
              <a:spcBef>
                <a:spcPts val="600"/>
              </a:spcBef>
              <a:spcAft>
                <a:spcPts val="0"/>
              </a:spcAft>
            </a:pPr>
            <a:endParaRPr lang="en-US" sz="2400" dirty="0">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iv)Past perfect continuous tense</a:t>
            </a:r>
          </a:p>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Rule: </a:t>
            </a:r>
            <a:r>
              <a:rPr lang="en-US" sz="2400" dirty="0" err="1">
                <a:latin typeface="Times New Roman" panose="02020603050405020304" pitchFamily="18" charset="0"/>
                <a:cs typeface="Times New Roman" panose="02020603050405020304" pitchFamily="18" charset="0"/>
              </a:rPr>
              <a:t>Sub+had</a:t>
            </a:r>
            <a:r>
              <a:rPr lang="en-US" sz="2400" dirty="0">
                <a:latin typeface="Times New Roman" panose="02020603050405020304" pitchFamily="18" charset="0"/>
                <a:cs typeface="Times New Roman" panose="02020603050405020304" pitchFamily="18" charset="0"/>
              </a:rPr>
              <a:t> been+v1+ing+object</a:t>
            </a:r>
          </a:p>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Ex: She had been writing homework for two months.</a:t>
            </a:r>
            <a:endParaRPr lang="en-IN" sz="2400" dirty="0" err="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3337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0B36023-1306-99D5-96DE-DAF3E32DC1A2}"/>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583FCB12-0381-25C6-928E-F94898C55641}"/>
              </a:ext>
            </a:extLst>
          </p:cNvPr>
          <p:cNvSpPr>
            <a:spLocks noGrp="1"/>
          </p:cNvSpPr>
          <p:nvPr>
            <p:ph type="sldNum" sz="quarter" idx="12"/>
          </p:nvPr>
        </p:nvSpPr>
        <p:spPr/>
        <p:txBody>
          <a:bodyPr/>
          <a:lstStyle/>
          <a:p>
            <a:fld id="{38826FC0-333C-E549-9FA3-0EE43DF298A3}" type="slidenum">
              <a:rPr lang="en-US" smtClean="0"/>
              <a:pPr/>
              <a:t>13</a:t>
            </a:fld>
            <a:endParaRPr lang="en-US" dirty="0"/>
          </a:p>
        </p:txBody>
      </p:sp>
      <p:sp>
        <p:nvSpPr>
          <p:cNvPr id="5" name="TextBox 4">
            <a:extLst>
              <a:ext uri="{FF2B5EF4-FFF2-40B4-BE49-F238E27FC236}">
                <a16:creationId xmlns:a16="http://schemas.microsoft.com/office/drawing/2014/main" id="{C1963DCC-21D5-1530-39B2-2B08DBC58FBA}"/>
              </a:ext>
            </a:extLst>
          </p:cNvPr>
          <p:cNvSpPr txBox="1"/>
          <p:nvPr/>
        </p:nvSpPr>
        <p:spPr>
          <a:xfrm>
            <a:off x="568960" y="436880"/>
            <a:ext cx="10789920" cy="4927600"/>
          </a:xfrm>
          <a:prstGeom prst="rect">
            <a:avLst/>
          </a:prstGeom>
          <a:noFill/>
        </p:spPr>
        <p:txBody>
          <a:bodyPr wrap="square" lIns="0" tIns="0" rIns="0" bIns="0" rtlCol="0">
            <a:noAutofit/>
          </a:bodyPr>
          <a:lstStyle/>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Future Tense</a:t>
            </a:r>
          </a:p>
          <a:p>
            <a:pPr algn="l">
              <a:lnSpc>
                <a:spcPct val="110000"/>
              </a:lnSpc>
              <a:spcBef>
                <a:spcPts val="600"/>
              </a:spcBef>
              <a:spcAft>
                <a:spcPts val="0"/>
              </a:spcAft>
            </a:pPr>
            <a:endParaRPr lang="en-US" sz="2400" dirty="0">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r>
              <a:rPr lang="en-US" sz="2400" b="0" i="0" dirty="0">
                <a:solidFill>
                  <a:schemeClr val="tx2"/>
                </a:solidFill>
                <a:effectLst/>
                <a:latin typeface="Times New Roman" panose="02020603050405020304" pitchFamily="18" charset="0"/>
                <a:cs typeface="Times New Roman" panose="02020603050405020304" pitchFamily="18" charset="0"/>
              </a:rPr>
              <a:t>The actions that are to take place in the future fall in the category of the future tense.</a:t>
            </a:r>
          </a:p>
          <a:p>
            <a:pPr algn="l">
              <a:lnSpc>
                <a:spcPct val="110000"/>
              </a:lnSpc>
              <a:spcBef>
                <a:spcPts val="600"/>
              </a:spcBef>
              <a:spcAft>
                <a:spcPts val="0"/>
              </a:spcAft>
            </a:pPr>
            <a:r>
              <a:rPr lang="en-US" sz="2400" dirty="0" err="1">
                <a:solidFill>
                  <a:schemeClr val="tx2"/>
                </a:solidFill>
                <a:latin typeface="Times New Roman" panose="02020603050405020304" pitchFamily="18" charset="0"/>
                <a:cs typeface="Times New Roman" panose="02020603050405020304" pitchFamily="18" charset="0"/>
              </a:rPr>
              <a:t>i</a:t>
            </a:r>
            <a:r>
              <a:rPr lang="en-US" sz="2400" dirty="0">
                <a:solidFill>
                  <a:schemeClr val="tx2"/>
                </a:solidFill>
                <a:latin typeface="Times New Roman" panose="02020603050405020304" pitchFamily="18" charset="0"/>
                <a:cs typeface="Times New Roman" panose="02020603050405020304" pitchFamily="18" charset="0"/>
              </a:rPr>
              <a:t>)Simple future</a:t>
            </a:r>
          </a:p>
          <a:p>
            <a:pPr algn="l">
              <a:lnSpc>
                <a:spcPct val="110000"/>
              </a:lnSpc>
              <a:spcBef>
                <a:spcPts val="600"/>
              </a:spcBef>
              <a:spcAft>
                <a:spcPts val="0"/>
              </a:spcAft>
            </a:pPr>
            <a:r>
              <a:rPr lang="en-US" sz="2400" dirty="0">
                <a:solidFill>
                  <a:schemeClr val="tx2"/>
                </a:solidFill>
                <a:latin typeface="Times New Roman" panose="02020603050405020304" pitchFamily="18" charset="0"/>
                <a:cs typeface="Times New Roman" panose="02020603050405020304" pitchFamily="18" charset="0"/>
              </a:rPr>
              <a:t>Rule: </a:t>
            </a:r>
            <a:r>
              <a:rPr lang="en-US" sz="2400" dirty="0" err="1">
                <a:solidFill>
                  <a:schemeClr val="tx2"/>
                </a:solidFill>
                <a:latin typeface="Times New Roman" panose="02020603050405020304" pitchFamily="18" charset="0"/>
                <a:cs typeface="Times New Roman" panose="02020603050405020304" pitchFamily="18" charset="0"/>
              </a:rPr>
              <a:t>Sub+will</a:t>
            </a:r>
            <a:r>
              <a:rPr lang="en-US" sz="2400" dirty="0">
                <a:solidFill>
                  <a:schemeClr val="tx2"/>
                </a:solidFill>
                <a:latin typeface="Times New Roman" panose="02020603050405020304" pitchFamily="18" charset="0"/>
                <a:cs typeface="Times New Roman" panose="02020603050405020304" pitchFamily="18" charset="0"/>
              </a:rPr>
              <a:t>/shall+ v1+object</a:t>
            </a:r>
          </a:p>
          <a:p>
            <a:pPr algn="l">
              <a:lnSpc>
                <a:spcPct val="110000"/>
              </a:lnSpc>
              <a:spcBef>
                <a:spcPts val="600"/>
              </a:spcBef>
              <a:spcAft>
                <a:spcPts val="0"/>
              </a:spcAft>
            </a:pPr>
            <a:r>
              <a:rPr lang="en-US" sz="2400" dirty="0">
                <a:solidFill>
                  <a:schemeClr val="tx2"/>
                </a:solidFill>
                <a:latin typeface="Times New Roman" panose="02020603050405020304" pitchFamily="18" charset="0"/>
                <a:cs typeface="Times New Roman" panose="02020603050405020304" pitchFamily="18" charset="0"/>
              </a:rPr>
              <a:t>Ex: </a:t>
            </a:r>
            <a:r>
              <a:rPr lang="en-US" sz="2400" b="1" i="0" dirty="0">
                <a:solidFill>
                  <a:srgbClr val="444444"/>
                </a:solidFill>
                <a:effectLst/>
                <a:latin typeface="Poppins" panose="00000500000000000000" pitchFamily="2" charset="0"/>
              </a:rPr>
              <a:t> </a:t>
            </a:r>
            <a:r>
              <a:rPr lang="en-US" sz="2400" b="0" i="0" dirty="0">
                <a:solidFill>
                  <a:schemeClr val="tx2"/>
                </a:solidFill>
                <a:effectLst/>
                <a:latin typeface="Times New Roman" panose="02020603050405020304" pitchFamily="18" charset="0"/>
                <a:cs typeface="Times New Roman" panose="02020603050405020304" pitchFamily="18" charset="0"/>
              </a:rPr>
              <a:t>She will go to school tomorrow</a:t>
            </a:r>
            <a:r>
              <a:rPr lang="en-US" sz="2400" b="1" i="0" dirty="0">
                <a:solidFill>
                  <a:schemeClr val="tx2"/>
                </a:solidFill>
                <a:effectLst/>
                <a:latin typeface="Poppins" panose="00000500000000000000" pitchFamily="2" charset="0"/>
              </a:rPr>
              <a:t>.</a:t>
            </a:r>
          </a:p>
          <a:p>
            <a:pPr algn="l">
              <a:lnSpc>
                <a:spcPct val="110000"/>
              </a:lnSpc>
              <a:spcBef>
                <a:spcPts val="600"/>
              </a:spcBef>
              <a:spcAft>
                <a:spcPts val="0"/>
              </a:spcAft>
            </a:pPr>
            <a:endParaRPr lang="en-IN" sz="2400" b="1" dirty="0">
              <a:solidFill>
                <a:schemeClr val="tx2"/>
              </a:solidFill>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r>
              <a:rPr lang="en-IN" sz="2400" dirty="0">
                <a:solidFill>
                  <a:schemeClr val="tx2"/>
                </a:solidFill>
                <a:latin typeface="Times New Roman" panose="02020603050405020304" pitchFamily="18" charset="0"/>
                <a:cs typeface="Times New Roman" panose="02020603050405020304" pitchFamily="18" charset="0"/>
              </a:rPr>
              <a:t>ii)Future Continuous</a:t>
            </a:r>
          </a:p>
          <a:p>
            <a:pPr algn="l">
              <a:lnSpc>
                <a:spcPct val="110000"/>
              </a:lnSpc>
              <a:spcBef>
                <a:spcPts val="600"/>
              </a:spcBef>
              <a:spcAft>
                <a:spcPts val="0"/>
              </a:spcAft>
            </a:pPr>
            <a:r>
              <a:rPr lang="en-IN" sz="2400" dirty="0">
                <a:solidFill>
                  <a:schemeClr val="tx2"/>
                </a:solidFill>
                <a:latin typeface="Times New Roman" panose="02020603050405020304" pitchFamily="18" charset="0"/>
                <a:cs typeface="Times New Roman" panose="02020603050405020304" pitchFamily="18" charset="0"/>
              </a:rPr>
              <a:t>Rule: Sub + will/shall + be+v1+ing+object</a:t>
            </a:r>
          </a:p>
          <a:p>
            <a:pPr algn="l">
              <a:lnSpc>
                <a:spcPct val="110000"/>
              </a:lnSpc>
              <a:spcBef>
                <a:spcPts val="600"/>
              </a:spcBef>
              <a:spcAft>
                <a:spcPts val="0"/>
              </a:spcAft>
            </a:pPr>
            <a:r>
              <a:rPr lang="en-IN" sz="2400" dirty="0">
                <a:solidFill>
                  <a:schemeClr val="tx2"/>
                </a:solidFill>
                <a:latin typeface="Times New Roman" panose="02020603050405020304" pitchFamily="18" charset="0"/>
                <a:cs typeface="Times New Roman" panose="02020603050405020304" pitchFamily="18" charset="0"/>
              </a:rPr>
              <a:t>Ex: </a:t>
            </a:r>
            <a:r>
              <a:rPr lang="en-US" sz="2400" b="0" i="0" dirty="0">
                <a:solidFill>
                  <a:schemeClr val="tx2"/>
                </a:solidFill>
                <a:effectLst/>
                <a:latin typeface="Times New Roman" panose="02020603050405020304" pitchFamily="18" charset="0"/>
                <a:cs typeface="Times New Roman" panose="02020603050405020304" pitchFamily="18" charset="0"/>
              </a:rPr>
              <a:t>She will be going to school tomorrow</a:t>
            </a:r>
            <a:r>
              <a:rPr lang="en-IN" sz="2400" dirty="0">
                <a:solidFill>
                  <a:schemeClr val="tx2"/>
                </a:solidFill>
                <a:latin typeface="Times New Roman" panose="02020603050405020304" pitchFamily="18" charset="0"/>
                <a:cs typeface="Times New Roman" panose="02020603050405020304" pitchFamily="18" charset="0"/>
              </a:rPr>
              <a:t>.</a:t>
            </a:r>
            <a:endParaRPr lang="en-US" sz="2400" dirty="0">
              <a:solidFill>
                <a:schemeClr val="tx2"/>
              </a:solidFill>
              <a:latin typeface="Poppins" panose="00000500000000000000" pitchFamily="2" charset="0"/>
              <a:cs typeface="Times New Roman" panose="02020603050405020304" pitchFamily="18" charset="0"/>
            </a:endParaRPr>
          </a:p>
        </p:txBody>
      </p:sp>
    </p:spTree>
    <p:extLst>
      <p:ext uri="{BB962C8B-B14F-4D97-AF65-F5344CB8AC3E}">
        <p14:creationId xmlns:p14="http://schemas.microsoft.com/office/powerpoint/2010/main" val="3990092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C4F8B6F-5696-D531-A8FA-FA2FB5BB0BDE}"/>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B8855F9E-ECC0-A956-4E30-07626F59FE63}"/>
              </a:ext>
            </a:extLst>
          </p:cNvPr>
          <p:cNvSpPr>
            <a:spLocks noGrp="1"/>
          </p:cNvSpPr>
          <p:nvPr>
            <p:ph type="sldNum" sz="quarter" idx="12"/>
          </p:nvPr>
        </p:nvSpPr>
        <p:spPr/>
        <p:txBody>
          <a:bodyPr/>
          <a:lstStyle/>
          <a:p>
            <a:fld id="{38826FC0-333C-E549-9FA3-0EE43DF298A3}" type="slidenum">
              <a:rPr lang="en-US" smtClean="0"/>
              <a:pPr/>
              <a:t>14</a:t>
            </a:fld>
            <a:endParaRPr lang="en-US" dirty="0"/>
          </a:p>
        </p:txBody>
      </p:sp>
      <p:sp>
        <p:nvSpPr>
          <p:cNvPr id="5" name="TextBox 4">
            <a:extLst>
              <a:ext uri="{FF2B5EF4-FFF2-40B4-BE49-F238E27FC236}">
                <a16:creationId xmlns:a16="http://schemas.microsoft.com/office/drawing/2014/main" id="{AF4861CD-82A3-23E1-89D9-E37458B87A36}"/>
              </a:ext>
            </a:extLst>
          </p:cNvPr>
          <p:cNvSpPr txBox="1"/>
          <p:nvPr/>
        </p:nvSpPr>
        <p:spPr>
          <a:xfrm>
            <a:off x="731520" y="1148079"/>
            <a:ext cx="11287760" cy="5252720"/>
          </a:xfrm>
          <a:prstGeom prst="rect">
            <a:avLst/>
          </a:prstGeom>
          <a:noFill/>
        </p:spPr>
        <p:txBody>
          <a:bodyPr wrap="square" lIns="0" tIns="0" rIns="0" bIns="0" rtlCol="0">
            <a:noAutofit/>
          </a:bodyPr>
          <a:lstStyle/>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iii)Future Perfect</a:t>
            </a:r>
          </a:p>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Rule</a:t>
            </a:r>
            <a:r>
              <a:rPr lang="en-US" sz="2400" dirty="0">
                <a:solidFill>
                  <a:schemeClr val="tx2"/>
                </a:solidFill>
                <a:latin typeface="Times New Roman" panose="02020603050405020304" pitchFamily="18" charset="0"/>
                <a:cs typeface="Times New Roman" panose="02020603050405020304" pitchFamily="18" charset="0"/>
              </a:rPr>
              <a:t>: </a:t>
            </a:r>
            <a:r>
              <a:rPr lang="en-US" sz="2400" i="0" dirty="0">
                <a:solidFill>
                  <a:schemeClr val="tx2"/>
                </a:solidFill>
                <a:effectLst/>
                <a:latin typeface="Times New Roman" panose="02020603050405020304" pitchFamily="18" charset="0"/>
                <a:cs typeface="Times New Roman" panose="02020603050405020304" pitchFamily="18" charset="0"/>
              </a:rPr>
              <a:t>Subject + will have/shall have + V3 + Object</a:t>
            </a:r>
          </a:p>
          <a:p>
            <a:pPr algn="l">
              <a:spcAft>
                <a:spcPts val="375"/>
              </a:spcAft>
              <a:buFont typeface="+mj-lt"/>
              <a:buAutoNum type="arabicPeriod"/>
            </a:pPr>
            <a:r>
              <a:rPr lang="en-US" sz="2400" dirty="0">
                <a:solidFill>
                  <a:schemeClr val="tx2"/>
                </a:solidFill>
                <a:latin typeface="Times New Roman" panose="02020603050405020304" pitchFamily="18" charset="0"/>
                <a:cs typeface="Times New Roman" panose="02020603050405020304" pitchFamily="18" charset="0"/>
              </a:rPr>
              <a:t>Ex: </a:t>
            </a:r>
            <a:r>
              <a:rPr lang="en-US" sz="2400" i="0" dirty="0">
                <a:solidFill>
                  <a:schemeClr val="tx2"/>
                </a:solidFill>
                <a:effectLst/>
                <a:latin typeface="Times New Roman" panose="02020603050405020304" pitchFamily="18" charset="0"/>
                <a:cs typeface="Times New Roman" panose="02020603050405020304" pitchFamily="18" charset="0"/>
              </a:rPr>
              <a:t>She will have gone to school tomorrow</a:t>
            </a:r>
            <a:r>
              <a:rPr lang="en-US" sz="2400" b="0" i="0" dirty="0">
                <a:solidFill>
                  <a:srgbClr val="444444"/>
                </a:solidFill>
                <a:effectLst/>
                <a:latin typeface="Poppins" panose="00000500000000000000" pitchFamily="2" charset="0"/>
              </a:rPr>
              <a:t>.</a:t>
            </a:r>
          </a:p>
          <a:p>
            <a:pPr algn="l">
              <a:lnSpc>
                <a:spcPct val="110000"/>
              </a:lnSpc>
              <a:spcBef>
                <a:spcPts val="600"/>
              </a:spcBef>
              <a:spcAft>
                <a:spcPts val="0"/>
              </a:spcAft>
            </a:pPr>
            <a:endParaRPr lang="en-US" sz="2400" dirty="0">
              <a:solidFill>
                <a:schemeClr val="tx2"/>
              </a:solidFill>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r>
              <a:rPr lang="en-US" sz="2400" dirty="0">
                <a:solidFill>
                  <a:schemeClr val="tx2"/>
                </a:solidFill>
                <a:latin typeface="Times New Roman" panose="02020603050405020304" pitchFamily="18" charset="0"/>
                <a:cs typeface="Times New Roman" panose="02020603050405020304" pitchFamily="18" charset="0"/>
              </a:rPr>
              <a:t>iv)Future Perfect Continuous</a:t>
            </a:r>
          </a:p>
          <a:p>
            <a:pPr algn="l">
              <a:lnSpc>
                <a:spcPct val="110000"/>
              </a:lnSpc>
              <a:spcBef>
                <a:spcPts val="600"/>
              </a:spcBef>
              <a:spcAft>
                <a:spcPts val="0"/>
              </a:spcAft>
            </a:pPr>
            <a:r>
              <a:rPr lang="en-US" sz="2400" dirty="0">
                <a:solidFill>
                  <a:schemeClr val="tx2"/>
                </a:solidFill>
                <a:latin typeface="Times New Roman" panose="02020603050405020304" pitchFamily="18" charset="0"/>
                <a:cs typeface="Times New Roman" panose="02020603050405020304" pitchFamily="18" charset="0"/>
              </a:rPr>
              <a:t>Rule: Sub+ will have/shall have +been +v1+ing+object</a:t>
            </a:r>
          </a:p>
          <a:p>
            <a:pPr algn="l">
              <a:lnSpc>
                <a:spcPct val="110000"/>
              </a:lnSpc>
              <a:spcBef>
                <a:spcPts val="600"/>
              </a:spcBef>
              <a:spcAft>
                <a:spcPts val="0"/>
              </a:spcAft>
            </a:pPr>
            <a:r>
              <a:rPr lang="en-US" sz="2400" dirty="0">
                <a:solidFill>
                  <a:schemeClr val="tx2"/>
                </a:solidFill>
                <a:latin typeface="Times New Roman" panose="02020603050405020304" pitchFamily="18" charset="0"/>
                <a:cs typeface="Times New Roman" panose="02020603050405020304" pitchFamily="18" charset="0"/>
              </a:rPr>
              <a:t>Ex: </a:t>
            </a:r>
            <a:r>
              <a:rPr lang="en-US" sz="2400" b="0" i="0" dirty="0">
                <a:solidFill>
                  <a:schemeClr val="tx2"/>
                </a:solidFill>
                <a:effectLst/>
                <a:latin typeface="Times New Roman" panose="02020603050405020304" pitchFamily="18" charset="0"/>
                <a:cs typeface="Times New Roman" panose="02020603050405020304" pitchFamily="18" charset="0"/>
              </a:rPr>
              <a:t>She will have been going to school tomorrow</a:t>
            </a:r>
          </a:p>
          <a:p>
            <a:pPr algn="l">
              <a:lnSpc>
                <a:spcPct val="110000"/>
              </a:lnSpc>
              <a:spcBef>
                <a:spcPts val="600"/>
              </a:spcBef>
              <a:spcAft>
                <a:spcPts val="0"/>
              </a:spcAft>
            </a:pPr>
            <a:endParaRPr lang="en-IN" sz="2400" dirty="0" err="1">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25225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FD71DE-4D27-DDFF-13CB-8FD559167663}"/>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C1C040DA-3C0D-9BD7-CE33-5D1BA8691DEA}"/>
              </a:ext>
            </a:extLst>
          </p:cNvPr>
          <p:cNvSpPr>
            <a:spLocks noGrp="1"/>
          </p:cNvSpPr>
          <p:nvPr>
            <p:ph type="title"/>
          </p:nvPr>
        </p:nvSpPr>
        <p:spPr/>
        <p:txBody>
          <a:bodyPr/>
          <a:lstStyle/>
          <a:p>
            <a:r>
              <a:rPr lang="en-US" dirty="0"/>
              <a:t>Divider title will go here on one</a:t>
            </a:r>
            <a:br>
              <a:rPr lang="en-US"/>
            </a:br>
            <a:r>
              <a:rPr lang="en-US" dirty="0"/>
              <a:t>or two lines in Arial 36pt bold</a:t>
            </a:r>
          </a:p>
        </p:txBody>
      </p:sp>
      <p:sp>
        <p:nvSpPr>
          <p:cNvPr id="5" name="Slide Number Placeholder 4">
            <a:extLst>
              <a:ext uri="{FF2B5EF4-FFF2-40B4-BE49-F238E27FC236}">
                <a16:creationId xmlns:a16="http://schemas.microsoft.com/office/drawing/2014/main" id="{E316CBA3-2384-B1A6-6B1C-50E64C375009}"/>
              </a:ext>
            </a:extLst>
          </p:cNvPr>
          <p:cNvSpPr>
            <a:spLocks noGrp="1"/>
          </p:cNvSpPr>
          <p:nvPr>
            <p:ph type="sldNum" sz="quarter" idx="12"/>
          </p:nvPr>
        </p:nvSpPr>
        <p:spPr/>
        <p:txBody>
          <a:bodyPr/>
          <a:lstStyle/>
          <a:p>
            <a:fld id="{38826FC0-333C-E549-9FA3-0EE43DF298A3}" type="slidenum">
              <a:rPr lang="en-US" smtClean="0"/>
              <a:pPr/>
              <a:t>15</a:t>
            </a:fld>
            <a:endParaRPr lang="en-US"/>
          </a:p>
        </p:txBody>
      </p:sp>
      <p:sp>
        <p:nvSpPr>
          <p:cNvPr id="4" name="Footer Placeholder 1">
            <a:extLst>
              <a:ext uri="{FF2B5EF4-FFF2-40B4-BE49-F238E27FC236}">
                <a16:creationId xmlns:a16="http://schemas.microsoft.com/office/drawing/2014/main" id="{C4AC43AC-68F4-B63C-F4D1-56F471FF2219}"/>
              </a:ext>
            </a:extLst>
          </p:cNvPr>
          <p:cNvSpPr>
            <a:spLocks noGrp="1"/>
          </p:cNvSpPr>
          <p:nvPr>
            <p:ph type="ftr" sz="quarter" idx="11"/>
          </p:nvPr>
        </p:nvSpPr>
        <p:spPr>
          <a:xfrm>
            <a:off x="1005840" y="6400800"/>
            <a:ext cx="1371600" cy="228600"/>
          </a:xfrm>
        </p:spPr>
        <p:txBody>
          <a:bodyPr/>
          <a:lstStyle/>
          <a:p>
            <a:r>
              <a:rPr lang="en-US" dirty="0"/>
              <a:t>© 2025–2027 Cognizant | Private</a:t>
            </a:r>
          </a:p>
        </p:txBody>
      </p:sp>
    </p:spTree>
    <p:extLst>
      <p:ext uri="{BB962C8B-B14F-4D97-AF65-F5344CB8AC3E}">
        <p14:creationId xmlns:p14="http://schemas.microsoft.com/office/powerpoint/2010/main" val="36646711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57AA00-E314-C467-9DC0-3F4B208C2C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98CD8F-0338-1E1B-4E29-B94B74E329F5}"/>
              </a:ext>
            </a:extLst>
          </p:cNvPr>
          <p:cNvSpPr>
            <a:spLocks noGrp="1"/>
          </p:cNvSpPr>
          <p:nvPr>
            <p:ph type="title"/>
          </p:nvPr>
        </p:nvSpPr>
        <p:spPr/>
        <p:txBody>
          <a:bodyPr/>
          <a:lstStyle/>
          <a:p>
            <a:r>
              <a:rPr lang="en-US" dirty="0"/>
              <a:t>Basic title and content - light</a:t>
            </a:r>
          </a:p>
        </p:txBody>
      </p:sp>
      <p:sp>
        <p:nvSpPr>
          <p:cNvPr id="3" name="Content Placeholder 2">
            <a:extLst>
              <a:ext uri="{FF2B5EF4-FFF2-40B4-BE49-F238E27FC236}">
                <a16:creationId xmlns:a16="http://schemas.microsoft.com/office/drawing/2014/main" id="{3497C1FB-C7FA-B9BE-D081-5DA108FFD338}"/>
              </a:ext>
            </a:extLst>
          </p:cNvPr>
          <p:cNvSpPr>
            <a:spLocks noGrp="1"/>
          </p:cNvSpPr>
          <p:nvPr>
            <p:ph idx="1"/>
          </p:nvPr>
        </p:nvSpPr>
        <p:spPr/>
        <p:txBody>
          <a:bodyPr/>
          <a:lstStyle/>
          <a:p>
            <a:pPr marL="0" indent="0">
              <a:buNone/>
            </a:pPr>
            <a:r>
              <a:rPr lang="en-US" dirty="0"/>
              <a:t>1st level text</a:t>
            </a:r>
          </a:p>
          <a:p>
            <a:pPr lvl="1"/>
            <a:r>
              <a:rPr lang="en-US" dirty="0"/>
              <a:t>2nd level text</a:t>
            </a:r>
          </a:p>
          <a:p>
            <a:pPr lvl="2"/>
            <a:r>
              <a:rPr lang="en-US" dirty="0"/>
              <a:t>3rd level text</a:t>
            </a:r>
          </a:p>
        </p:txBody>
      </p:sp>
      <p:sp>
        <p:nvSpPr>
          <p:cNvPr id="7" name="Slide Number Placeholder 6">
            <a:extLst>
              <a:ext uri="{FF2B5EF4-FFF2-40B4-BE49-F238E27FC236}">
                <a16:creationId xmlns:a16="http://schemas.microsoft.com/office/drawing/2014/main" id="{320DA4E4-FB3A-9A75-07A8-8E3636076ABC}"/>
              </a:ext>
            </a:extLst>
          </p:cNvPr>
          <p:cNvSpPr>
            <a:spLocks noGrp="1"/>
          </p:cNvSpPr>
          <p:nvPr>
            <p:ph type="sldNum" sz="quarter" idx="12"/>
          </p:nvPr>
        </p:nvSpPr>
        <p:spPr/>
        <p:txBody>
          <a:bodyPr/>
          <a:lstStyle/>
          <a:p>
            <a:fld id="{38826FC0-333C-E549-9FA3-0EE43DF298A3}" type="slidenum">
              <a:rPr lang="en-US" smtClean="0"/>
              <a:pPr/>
              <a:t>16</a:t>
            </a:fld>
            <a:endParaRPr lang="en-US"/>
          </a:p>
        </p:txBody>
      </p:sp>
      <p:sp>
        <p:nvSpPr>
          <p:cNvPr id="4" name="Footer Placeholder 3">
            <a:extLst>
              <a:ext uri="{FF2B5EF4-FFF2-40B4-BE49-F238E27FC236}">
                <a16:creationId xmlns:a16="http://schemas.microsoft.com/office/drawing/2014/main" id="{A84C2A7E-3F72-1E1B-CE4A-4B5E01968A16}"/>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23256733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5D331-95C7-8B06-8146-FCBF75AA5F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8E5F3F-B0A3-4975-69A4-0CBB57366F8E}"/>
              </a:ext>
            </a:extLst>
          </p:cNvPr>
          <p:cNvSpPr>
            <a:spLocks noGrp="1"/>
          </p:cNvSpPr>
          <p:nvPr>
            <p:ph type="title"/>
          </p:nvPr>
        </p:nvSpPr>
        <p:spPr>
          <a:xfrm>
            <a:off x="457200" y="457200"/>
            <a:ext cx="11277600" cy="332399"/>
          </a:xfrm>
        </p:spPr>
        <p:txBody>
          <a:bodyPr/>
          <a:lstStyle/>
          <a:p>
            <a:r>
              <a:rPr lang="en-US" dirty="0"/>
              <a:t>Title, super head, subhead and footnote - light </a:t>
            </a:r>
          </a:p>
        </p:txBody>
      </p:sp>
      <p:sp>
        <p:nvSpPr>
          <p:cNvPr id="14" name="Text Placeholder 13">
            <a:extLst>
              <a:ext uri="{FF2B5EF4-FFF2-40B4-BE49-F238E27FC236}">
                <a16:creationId xmlns:a16="http://schemas.microsoft.com/office/drawing/2014/main" id="{7F6EF4E1-E6B5-3C80-2928-43222476F9A0}"/>
              </a:ext>
            </a:extLst>
          </p:cNvPr>
          <p:cNvSpPr>
            <a:spLocks noGrp="1"/>
          </p:cNvSpPr>
          <p:nvPr>
            <p:ph type="body" sz="quarter" idx="14"/>
          </p:nvPr>
        </p:nvSpPr>
        <p:spPr>
          <a:xfrm>
            <a:off x="457200" y="228600"/>
            <a:ext cx="11277600" cy="163956"/>
          </a:xfrm>
        </p:spPr>
        <p:txBody>
          <a:bodyPr/>
          <a:lstStyle/>
          <a:p>
            <a:r>
              <a:rPr lang="en-US"/>
              <a:t>Super head</a:t>
            </a:r>
          </a:p>
        </p:txBody>
      </p:sp>
      <p:sp>
        <p:nvSpPr>
          <p:cNvPr id="15" name="Text Placeholder 14">
            <a:extLst>
              <a:ext uri="{FF2B5EF4-FFF2-40B4-BE49-F238E27FC236}">
                <a16:creationId xmlns:a16="http://schemas.microsoft.com/office/drawing/2014/main" id="{6AF021A3-1F35-0F04-2A14-03BD06FE8181}"/>
              </a:ext>
            </a:extLst>
          </p:cNvPr>
          <p:cNvSpPr>
            <a:spLocks noGrp="1"/>
          </p:cNvSpPr>
          <p:nvPr>
            <p:ph type="body" sz="quarter" idx="15"/>
          </p:nvPr>
        </p:nvSpPr>
        <p:spPr>
          <a:xfrm>
            <a:off x="457200" y="822960"/>
            <a:ext cx="11277600" cy="281039"/>
          </a:xfrm>
        </p:spPr>
        <p:txBody>
          <a:bodyPr/>
          <a:lstStyle/>
          <a:p>
            <a:r>
              <a:rPr lang="en-US"/>
              <a:t>Subhead</a:t>
            </a:r>
          </a:p>
        </p:txBody>
      </p:sp>
      <p:sp>
        <p:nvSpPr>
          <p:cNvPr id="5" name="Content Placeholder 4">
            <a:extLst>
              <a:ext uri="{FF2B5EF4-FFF2-40B4-BE49-F238E27FC236}">
                <a16:creationId xmlns:a16="http://schemas.microsoft.com/office/drawing/2014/main" id="{36176448-E5A9-F455-EC87-7CF8CB710D10}"/>
              </a:ext>
            </a:extLst>
          </p:cNvPr>
          <p:cNvSpPr>
            <a:spLocks noGrp="1"/>
          </p:cNvSpPr>
          <p:nvPr>
            <p:ph idx="1"/>
          </p:nvPr>
        </p:nvSpPr>
        <p:spPr/>
        <p:txBody>
          <a:bodyPr/>
          <a:lstStyle/>
          <a:p>
            <a:pPr marL="0" indent="0">
              <a:buNone/>
            </a:pPr>
            <a:r>
              <a:rPr lang="en-US" dirty="0"/>
              <a:t>1st level text</a:t>
            </a:r>
          </a:p>
          <a:p>
            <a:pPr lvl="1"/>
            <a:r>
              <a:rPr lang="en-US" dirty="0"/>
              <a:t>2nd level text</a:t>
            </a:r>
          </a:p>
          <a:p>
            <a:pPr lvl="2"/>
            <a:r>
              <a:rPr lang="en-US" dirty="0"/>
              <a:t>3rd level text</a:t>
            </a:r>
          </a:p>
        </p:txBody>
      </p:sp>
      <p:sp>
        <p:nvSpPr>
          <p:cNvPr id="16" name="Text Placeholder 15">
            <a:extLst>
              <a:ext uri="{FF2B5EF4-FFF2-40B4-BE49-F238E27FC236}">
                <a16:creationId xmlns:a16="http://schemas.microsoft.com/office/drawing/2014/main" id="{78E84771-8B30-2AC3-CEE6-31E987302143}"/>
              </a:ext>
            </a:extLst>
          </p:cNvPr>
          <p:cNvSpPr>
            <a:spLocks noGrp="1"/>
          </p:cNvSpPr>
          <p:nvPr>
            <p:ph type="body" sz="quarter" idx="16"/>
          </p:nvPr>
        </p:nvSpPr>
        <p:spPr>
          <a:xfrm>
            <a:off x="457200" y="5947090"/>
            <a:ext cx="7518400" cy="124906"/>
          </a:xfrm>
        </p:spPr>
        <p:txBody>
          <a:bodyPr/>
          <a:lstStyle/>
          <a:p>
            <a:r>
              <a:rPr lang="en-US"/>
              <a:t>Insert source or footnote here</a:t>
            </a:r>
          </a:p>
        </p:txBody>
      </p:sp>
      <p:sp>
        <p:nvSpPr>
          <p:cNvPr id="6" name="Slide Number Placeholder 5">
            <a:extLst>
              <a:ext uri="{FF2B5EF4-FFF2-40B4-BE49-F238E27FC236}">
                <a16:creationId xmlns:a16="http://schemas.microsoft.com/office/drawing/2014/main" id="{84FBD04D-F1D1-D15F-BB94-1B37D0885FB4}"/>
              </a:ext>
            </a:extLst>
          </p:cNvPr>
          <p:cNvSpPr>
            <a:spLocks noGrp="1"/>
          </p:cNvSpPr>
          <p:nvPr>
            <p:ph type="sldNum" sz="quarter" idx="19"/>
          </p:nvPr>
        </p:nvSpPr>
        <p:spPr>
          <a:xfrm>
            <a:off x="457200" y="6400799"/>
            <a:ext cx="365760" cy="228600"/>
          </a:xfrm>
        </p:spPr>
        <p:txBody>
          <a:bodyPr/>
          <a:lstStyle/>
          <a:p>
            <a:fld id="{38826FC0-333C-E549-9FA3-0EE43DF298A3}" type="slidenum">
              <a:rPr lang="en-US" smtClean="0"/>
              <a:pPr/>
              <a:t>17</a:t>
            </a:fld>
            <a:endParaRPr lang="en-US"/>
          </a:p>
        </p:txBody>
      </p:sp>
      <p:sp>
        <p:nvSpPr>
          <p:cNvPr id="3" name="Footer Placeholder 2">
            <a:extLst>
              <a:ext uri="{FF2B5EF4-FFF2-40B4-BE49-F238E27FC236}">
                <a16:creationId xmlns:a16="http://schemas.microsoft.com/office/drawing/2014/main" id="{2643B1EA-0EAF-2F89-AEC6-893A4E35A428}"/>
              </a:ext>
            </a:extLst>
          </p:cNvPr>
          <p:cNvSpPr>
            <a:spLocks noGrp="1"/>
          </p:cNvSpPr>
          <p:nvPr>
            <p:ph type="ftr" sz="quarter" idx="18"/>
          </p:nvPr>
        </p:nvSpPr>
        <p:spPr>
          <a:xfrm>
            <a:off x="1005840" y="6400800"/>
            <a:ext cx="1371600" cy="228600"/>
          </a:xfrm>
        </p:spPr>
        <p:txBody>
          <a:bodyPr/>
          <a:lstStyle/>
          <a:p>
            <a:r>
              <a:rPr lang="en-US" dirty="0"/>
              <a:t>© 2025–2027 Cognizant | Private</a:t>
            </a:r>
          </a:p>
        </p:txBody>
      </p:sp>
    </p:spTree>
    <p:extLst>
      <p:ext uri="{BB962C8B-B14F-4D97-AF65-F5344CB8AC3E}">
        <p14:creationId xmlns:p14="http://schemas.microsoft.com/office/powerpoint/2010/main" val="40447672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19DFD4F-0093-195A-FDEC-3BB236EFB083}"/>
              </a:ext>
            </a:extLst>
          </p:cNvPr>
          <p:cNvSpPr>
            <a:spLocks noGrp="1"/>
          </p:cNvSpPr>
          <p:nvPr>
            <p:ph type="title"/>
          </p:nvPr>
        </p:nvSpPr>
        <p:spPr/>
        <p:txBody>
          <a:bodyPr/>
          <a:lstStyle/>
          <a:p>
            <a:r>
              <a:rPr lang="en-US"/>
              <a:t>Title only - light</a:t>
            </a:r>
          </a:p>
        </p:txBody>
      </p:sp>
      <p:sp>
        <p:nvSpPr>
          <p:cNvPr id="8" name="Slide Number Placeholder 7">
            <a:extLst>
              <a:ext uri="{FF2B5EF4-FFF2-40B4-BE49-F238E27FC236}">
                <a16:creationId xmlns:a16="http://schemas.microsoft.com/office/drawing/2014/main" id="{7A44F74F-9C5B-6CAA-CE2F-9F572FFB56DA}"/>
              </a:ext>
            </a:extLst>
          </p:cNvPr>
          <p:cNvSpPr>
            <a:spLocks noGrp="1"/>
          </p:cNvSpPr>
          <p:nvPr>
            <p:ph type="sldNum" sz="quarter" idx="12"/>
          </p:nvPr>
        </p:nvSpPr>
        <p:spPr/>
        <p:txBody>
          <a:bodyPr/>
          <a:lstStyle/>
          <a:p>
            <a:fld id="{38826FC0-333C-E549-9FA3-0EE43DF298A3}" type="slidenum">
              <a:rPr lang="en-US" smtClean="0"/>
              <a:pPr/>
              <a:t>18</a:t>
            </a:fld>
            <a:endParaRPr lang="en-US"/>
          </a:p>
        </p:txBody>
      </p:sp>
      <p:sp>
        <p:nvSpPr>
          <p:cNvPr id="7" name="Footer Placeholder 6">
            <a:extLst>
              <a:ext uri="{FF2B5EF4-FFF2-40B4-BE49-F238E27FC236}">
                <a16:creationId xmlns:a16="http://schemas.microsoft.com/office/drawing/2014/main" id="{DA616218-CB09-5628-691C-593AFC243986}"/>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23504248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E0B3A-BAED-52FF-C348-3A1F8949EB51}"/>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CFC61F03-B1A7-539E-35D0-5FD8DDB0B697}"/>
              </a:ext>
            </a:extLst>
          </p:cNvPr>
          <p:cNvSpPr>
            <a:spLocks noGrp="1"/>
          </p:cNvSpPr>
          <p:nvPr>
            <p:ph type="title"/>
          </p:nvPr>
        </p:nvSpPr>
        <p:spPr/>
        <p:txBody>
          <a:bodyPr/>
          <a:lstStyle/>
          <a:p>
            <a:r>
              <a:rPr lang="en-US"/>
              <a:t>Blank</a:t>
            </a:r>
          </a:p>
        </p:txBody>
      </p:sp>
      <p:sp>
        <p:nvSpPr>
          <p:cNvPr id="8" name="Slide Number Placeholder 7">
            <a:extLst>
              <a:ext uri="{FF2B5EF4-FFF2-40B4-BE49-F238E27FC236}">
                <a16:creationId xmlns:a16="http://schemas.microsoft.com/office/drawing/2014/main" id="{64870195-311A-0E7D-CBDC-064F564EEC61}"/>
              </a:ext>
            </a:extLst>
          </p:cNvPr>
          <p:cNvSpPr>
            <a:spLocks noGrp="1"/>
          </p:cNvSpPr>
          <p:nvPr>
            <p:ph type="sldNum" sz="quarter" idx="12"/>
          </p:nvPr>
        </p:nvSpPr>
        <p:spPr/>
        <p:txBody>
          <a:bodyPr/>
          <a:lstStyle/>
          <a:p>
            <a:fld id="{38826FC0-333C-E549-9FA3-0EE43DF298A3}" type="slidenum">
              <a:rPr lang="en-US" smtClean="0"/>
              <a:pPr/>
              <a:t>19</a:t>
            </a:fld>
            <a:endParaRPr lang="en-US"/>
          </a:p>
        </p:txBody>
      </p:sp>
      <p:sp>
        <p:nvSpPr>
          <p:cNvPr id="7" name="Footer Placeholder 6">
            <a:extLst>
              <a:ext uri="{FF2B5EF4-FFF2-40B4-BE49-F238E27FC236}">
                <a16:creationId xmlns:a16="http://schemas.microsoft.com/office/drawing/2014/main" id="{B7022987-D2D8-0B60-2AE8-0BBE0187C018}"/>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4007824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CAB44A-A008-2373-8E88-EFF45DC76183}"/>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753B37CF-547D-C679-71A7-C577526F3CBE}"/>
              </a:ext>
            </a:extLst>
          </p:cNvPr>
          <p:cNvSpPr>
            <a:spLocks noGrp="1"/>
          </p:cNvSpPr>
          <p:nvPr>
            <p:ph type="title"/>
          </p:nvPr>
        </p:nvSpPr>
        <p:spPr>
          <a:xfrm>
            <a:off x="3784600" y="2387601"/>
            <a:ext cx="4622800" cy="580496"/>
          </a:xfrm>
        </p:spPr>
        <p:txBody>
          <a:bodyPr/>
          <a:lstStyle/>
          <a:p>
            <a:r>
              <a:rPr lang="en-US" sz="3200" dirty="0">
                <a:latin typeface="Times New Roman" panose="02020603050405020304" pitchFamily="18" charset="0"/>
                <a:cs typeface="Times New Roman" panose="02020603050405020304" pitchFamily="18" charset="0"/>
              </a:rPr>
              <a:t>Subject Verb Agreement</a:t>
            </a:r>
          </a:p>
        </p:txBody>
      </p:sp>
      <p:sp>
        <p:nvSpPr>
          <p:cNvPr id="5" name="Slide Number Placeholder 4">
            <a:extLst>
              <a:ext uri="{FF2B5EF4-FFF2-40B4-BE49-F238E27FC236}">
                <a16:creationId xmlns:a16="http://schemas.microsoft.com/office/drawing/2014/main" id="{39D82528-2549-8CF4-0550-29A47BF8F06D}"/>
              </a:ext>
            </a:extLst>
          </p:cNvPr>
          <p:cNvSpPr>
            <a:spLocks noGrp="1"/>
          </p:cNvSpPr>
          <p:nvPr>
            <p:ph type="sldNum" sz="quarter" idx="12"/>
          </p:nvPr>
        </p:nvSpPr>
        <p:spPr/>
        <p:txBody>
          <a:bodyPr/>
          <a:lstStyle/>
          <a:p>
            <a:fld id="{38826FC0-333C-E549-9FA3-0EE43DF298A3}" type="slidenum">
              <a:rPr lang="en-US" smtClean="0"/>
              <a:pPr/>
              <a:t>2</a:t>
            </a:fld>
            <a:endParaRPr lang="en-US" dirty="0"/>
          </a:p>
        </p:txBody>
      </p:sp>
      <p:sp>
        <p:nvSpPr>
          <p:cNvPr id="2" name="Footer Placeholder 1">
            <a:extLst>
              <a:ext uri="{FF2B5EF4-FFF2-40B4-BE49-F238E27FC236}">
                <a16:creationId xmlns:a16="http://schemas.microsoft.com/office/drawing/2014/main" id="{EEBF2023-4902-6DED-E403-1917B1F65046}"/>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33442545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5BAA4A-DCCC-3EE8-1D39-0EF9F4CE86DF}"/>
              </a:ext>
            </a:extLst>
          </p:cNvPr>
          <p:cNvSpPr>
            <a:spLocks noGrp="1"/>
          </p:cNvSpPr>
          <p:nvPr>
            <p:ph type="title"/>
          </p:nvPr>
        </p:nvSpPr>
        <p:spPr>
          <a:xfrm>
            <a:off x="457200" y="457200"/>
            <a:ext cx="11277600" cy="332399"/>
          </a:xfrm>
        </p:spPr>
        <p:txBody>
          <a:bodyPr/>
          <a:lstStyle/>
          <a:p>
            <a:r>
              <a:rPr lang="en-US"/>
              <a:t>Two content</a:t>
            </a:r>
          </a:p>
        </p:txBody>
      </p:sp>
      <p:sp>
        <p:nvSpPr>
          <p:cNvPr id="7" name="Content Placeholder 6">
            <a:extLst>
              <a:ext uri="{FF2B5EF4-FFF2-40B4-BE49-F238E27FC236}">
                <a16:creationId xmlns:a16="http://schemas.microsoft.com/office/drawing/2014/main" id="{6D90656B-8259-CB23-9831-89A8B862AB3F}"/>
              </a:ext>
            </a:extLst>
          </p:cNvPr>
          <p:cNvSpPr>
            <a:spLocks noGrp="1"/>
          </p:cNvSpPr>
          <p:nvPr>
            <p:ph sz="half" idx="1"/>
          </p:nvPr>
        </p:nvSpPr>
        <p:spPr>
          <a:xfrm>
            <a:off x="457200" y="1444751"/>
            <a:ext cx="5212080" cy="4572000"/>
          </a:xfrm>
        </p:spPr>
        <p:txBody>
          <a:bodyPr/>
          <a:lstStyle/>
          <a:p>
            <a:pPr marL="0" indent="0">
              <a:buNone/>
            </a:pPr>
            <a:r>
              <a:rPr lang="en-US"/>
              <a:t>1st level text</a:t>
            </a:r>
          </a:p>
          <a:p>
            <a:pPr lvl="1"/>
            <a:r>
              <a:rPr lang="en-US"/>
              <a:t>2nd level text</a:t>
            </a:r>
          </a:p>
        </p:txBody>
      </p:sp>
      <p:sp>
        <p:nvSpPr>
          <p:cNvPr id="13" name="Content Placeholder 12">
            <a:extLst>
              <a:ext uri="{FF2B5EF4-FFF2-40B4-BE49-F238E27FC236}">
                <a16:creationId xmlns:a16="http://schemas.microsoft.com/office/drawing/2014/main" id="{35B485D0-5356-C1E4-85A2-FB0D21713469}"/>
              </a:ext>
            </a:extLst>
          </p:cNvPr>
          <p:cNvSpPr>
            <a:spLocks noGrp="1"/>
          </p:cNvSpPr>
          <p:nvPr>
            <p:ph sz="half" idx="2"/>
          </p:nvPr>
        </p:nvSpPr>
        <p:spPr>
          <a:xfrm>
            <a:off x="6522720" y="1444750"/>
            <a:ext cx="5212080" cy="4571999"/>
          </a:xfrm>
        </p:spPr>
        <p:txBody>
          <a:bodyPr/>
          <a:lstStyle/>
          <a:p>
            <a:pPr marL="0" indent="0">
              <a:buNone/>
            </a:pPr>
            <a:r>
              <a:rPr lang="en-US"/>
              <a:t>1st level text</a:t>
            </a:r>
          </a:p>
          <a:p>
            <a:pPr lvl="1"/>
            <a:r>
              <a:rPr lang="en-US"/>
              <a:t>2nd level text</a:t>
            </a:r>
          </a:p>
        </p:txBody>
      </p:sp>
      <p:sp>
        <p:nvSpPr>
          <p:cNvPr id="5" name="Slide Number Placeholder 4">
            <a:extLst>
              <a:ext uri="{FF2B5EF4-FFF2-40B4-BE49-F238E27FC236}">
                <a16:creationId xmlns:a16="http://schemas.microsoft.com/office/drawing/2014/main" id="{256FDB68-46FC-EDC8-499D-F1A471096B9E}"/>
              </a:ext>
            </a:extLst>
          </p:cNvPr>
          <p:cNvSpPr>
            <a:spLocks noGrp="1"/>
          </p:cNvSpPr>
          <p:nvPr>
            <p:ph type="sldNum" sz="quarter" idx="12"/>
          </p:nvPr>
        </p:nvSpPr>
        <p:spPr>
          <a:xfrm>
            <a:off x="457200" y="6400799"/>
            <a:ext cx="365760" cy="228600"/>
          </a:xfrm>
        </p:spPr>
        <p:txBody>
          <a:bodyPr/>
          <a:lstStyle/>
          <a:p>
            <a:fld id="{38826FC0-333C-E549-9FA3-0EE43DF298A3}" type="slidenum">
              <a:rPr lang="en-US" smtClean="0"/>
              <a:pPr/>
              <a:t>20</a:t>
            </a:fld>
            <a:endParaRPr lang="en-US"/>
          </a:p>
        </p:txBody>
      </p:sp>
      <p:sp>
        <p:nvSpPr>
          <p:cNvPr id="2" name="Footer Placeholder 1">
            <a:extLst>
              <a:ext uri="{FF2B5EF4-FFF2-40B4-BE49-F238E27FC236}">
                <a16:creationId xmlns:a16="http://schemas.microsoft.com/office/drawing/2014/main" id="{500472C7-5690-0AB7-6E25-A05383129B73}"/>
              </a:ext>
            </a:extLst>
          </p:cNvPr>
          <p:cNvSpPr>
            <a:spLocks noGrp="1"/>
          </p:cNvSpPr>
          <p:nvPr>
            <p:ph type="ftr" sz="quarter" idx="11"/>
          </p:nvPr>
        </p:nvSpPr>
        <p:spPr>
          <a:xfrm>
            <a:off x="1005840" y="6400800"/>
            <a:ext cx="1371600" cy="228600"/>
          </a:xfrm>
        </p:spPr>
        <p:txBody>
          <a:bodyPr/>
          <a:lstStyle/>
          <a:p>
            <a:r>
              <a:rPr lang="en-US" dirty="0"/>
              <a:t>© 2025–2027 Cognizant | Private</a:t>
            </a:r>
          </a:p>
        </p:txBody>
      </p:sp>
    </p:spTree>
    <p:extLst>
      <p:ext uri="{BB962C8B-B14F-4D97-AF65-F5344CB8AC3E}">
        <p14:creationId xmlns:p14="http://schemas.microsoft.com/office/powerpoint/2010/main" val="28369090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25694-F0AC-E689-B501-B403F85D1E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16DAC9-EDA3-77C2-4056-CFDDBA2CEB0B}"/>
              </a:ext>
            </a:extLst>
          </p:cNvPr>
          <p:cNvSpPr>
            <a:spLocks noGrp="1"/>
          </p:cNvSpPr>
          <p:nvPr>
            <p:ph type="title"/>
          </p:nvPr>
        </p:nvSpPr>
        <p:spPr/>
        <p:txBody>
          <a:bodyPr/>
          <a:lstStyle/>
          <a:p>
            <a:r>
              <a:rPr lang="en-US"/>
              <a:t>Two column - light </a:t>
            </a:r>
          </a:p>
        </p:txBody>
      </p:sp>
      <p:sp>
        <p:nvSpPr>
          <p:cNvPr id="19" name="Text Placeholder 18">
            <a:extLst>
              <a:ext uri="{FF2B5EF4-FFF2-40B4-BE49-F238E27FC236}">
                <a16:creationId xmlns:a16="http://schemas.microsoft.com/office/drawing/2014/main" id="{839C6BB1-ABD6-FBC8-9E15-5475DB103811}"/>
              </a:ext>
            </a:extLst>
          </p:cNvPr>
          <p:cNvSpPr>
            <a:spLocks noGrp="1"/>
          </p:cNvSpPr>
          <p:nvPr>
            <p:ph type="body" idx="1"/>
          </p:nvPr>
        </p:nvSpPr>
        <p:spPr>
          <a:xfrm>
            <a:off x="457200" y="1447800"/>
            <a:ext cx="5157787" cy="281103"/>
          </a:xfrm>
        </p:spPr>
        <p:txBody>
          <a:bodyPr/>
          <a:lstStyle/>
          <a:p>
            <a:r>
              <a:rPr lang="en-US"/>
              <a:t>Subtitle </a:t>
            </a:r>
          </a:p>
        </p:txBody>
      </p:sp>
      <p:sp>
        <p:nvSpPr>
          <p:cNvPr id="20" name="Content Placeholder 19">
            <a:extLst>
              <a:ext uri="{FF2B5EF4-FFF2-40B4-BE49-F238E27FC236}">
                <a16:creationId xmlns:a16="http://schemas.microsoft.com/office/drawing/2014/main" id="{B51A5C8A-A8A4-EFD3-7856-9D71BDC7656B}"/>
              </a:ext>
            </a:extLst>
          </p:cNvPr>
          <p:cNvSpPr>
            <a:spLocks noGrp="1"/>
          </p:cNvSpPr>
          <p:nvPr>
            <p:ph sz="half" idx="2"/>
          </p:nvPr>
        </p:nvSpPr>
        <p:spPr/>
        <p:txBody>
          <a:bodyPr/>
          <a:lstStyle/>
          <a:p>
            <a:pPr marL="0" indent="0">
              <a:buNone/>
            </a:pPr>
            <a:r>
              <a:rPr lang="en-US"/>
              <a:t>1st level text</a:t>
            </a:r>
          </a:p>
          <a:p>
            <a:pPr lvl="1"/>
            <a:r>
              <a:rPr lang="en-US"/>
              <a:t>2nd level text</a:t>
            </a:r>
            <a:endParaRPr lang="en-US" dirty="0"/>
          </a:p>
        </p:txBody>
      </p:sp>
      <p:sp>
        <p:nvSpPr>
          <p:cNvPr id="21" name="Text Placeholder 20">
            <a:extLst>
              <a:ext uri="{FF2B5EF4-FFF2-40B4-BE49-F238E27FC236}">
                <a16:creationId xmlns:a16="http://schemas.microsoft.com/office/drawing/2014/main" id="{0611F7D6-4628-E1EB-0996-522831B2045D}"/>
              </a:ext>
            </a:extLst>
          </p:cNvPr>
          <p:cNvSpPr>
            <a:spLocks noGrp="1"/>
          </p:cNvSpPr>
          <p:nvPr>
            <p:ph type="body" sz="quarter" idx="3"/>
          </p:nvPr>
        </p:nvSpPr>
        <p:spPr/>
        <p:txBody>
          <a:bodyPr/>
          <a:lstStyle/>
          <a:p>
            <a:r>
              <a:rPr lang="en-US"/>
              <a:t>Subtitle</a:t>
            </a:r>
          </a:p>
        </p:txBody>
      </p:sp>
      <p:sp>
        <p:nvSpPr>
          <p:cNvPr id="22" name="Content Placeholder 21">
            <a:extLst>
              <a:ext uri="{FF2B5EF4-FFF2-40B4-BE49-F238E27FC236}">
                <a16:creationId xmlns:a16="http://schemas.microsoft.com/office/drawing/2014/main" id="{F373D539-3234-BE79-3CAB-BA4257BBD724}"/>
              </a:ext>
            </a:extLst>
          </p:cNvPr>
          <p:cNvSpPr>
            <a:spLocks noGrp="1"/>
          </p:cNvSpPr>
          <p:nvPr>
            <p:ph sz="quarter" idx="4"/>
          </p:nvPr>
        </p:nvSpPr>
        <p:spPr/>
        <p:txBody>
          <a:bodyPr/>
          <a:lstStyle/>
          <a:p>
            <a:pPr marL="0" indent="0">
              <a:buNone/>
            </a:pPr>
            <a:r>
              <a:rPr lang="en-US"/>
              <a:t>1st level text</a:t>
            </a:r>
          </a:p>
          <a:p>
            <a:pPr lvl="1"/>
            <a:r>
              <a:rPr lang="en-US"/>
              <a:t>2nd level text</a:t>
            </a:r>
            <a:endParaRPr lang="en-US" dirty="0"/>
          </a:p>
        </p:txBody>
      </p:sp>
      <p:sp>
        <p:nvSpPr>
          <p:cNvPr id="6" name="Slide Number Placeholder 5">
            <a:extLst>
              <a:ext uri="{FF2B5EF4-FFF2-40B4-BE49-F238E27FC236}">
                <a16:creationId xmlns:a16="http://schemas.microsoft.com/office/drawing/2014/main" id="{4342E57C-E265-7774-E410-3DA3B3575172}"/>
              </a:ext>
            </a:extLst>
          </p:cNvPr>
          <p:cNvSpPr>
            <a:spLocks noGrp="1"/>
          </p:cNvSpPr>
          <p:nvPr>
            <p:ph type="sldNum" sz="quarter" idx="12"/>
          </p:nvPr>
        </p:nvSpPr>
        <p:spPr/>
        <p:txBody>
          <a:bodyPr/>
          <a:lstStyle/>
          <a:p>
            <a:fld id="{38826FC0-333C-E549-9FA3-0EE43DF298A3}" type="slidenum">
              <a:rPr lang="en-US" smtClean="0"/>
              <a:pPr/>
              <a:t>21</a:t>
            </a:fld>
            <a:endParaRPr lang="en-US"/>
          </a:p>
        </p:txBody>
      </p:sp>
      <p:sp>
        <p:nvSpPr>
          <p:cNvPr id="5" name="Footer Placeholder 1">
            <a:extLst>
              <a:ext uri="{FF2B5EF4-FFF2-40B4-BE49-F238E27FC236}">
                <a16:creationId xmlns:a16="http://schemas.microsoft.com/office/drawing/2014/main" id="{65085510-B12B-260C-EFCD-F0080E51C177}"/>
              </a:ext>
            </a:extLst>
          </p:cNvPr>
          <p:cNvSpPr>
            <a:spLocks noGrp="1"/>
          </p:cNvSpPr>
          <p:nvPr>
            <p:ph type="ftr" sz="quarter" idx="11"/>
          </p:nvPr>
        </p:nvSpPr>
        <p:spPr>
          <a:xfrm>
            <a:off x="1005840" y="6400800"/>
            <a:ext cx="1371600" cy="228600"/>
          </a:xfrm>
        </p:spPr>
        <p:txBody>
          <a:bodyPr/>
          <a:lstStyle/>
          <a:p>
            <a:r>
              <a:rPr lang="en-US" dirty="0"/>
              <a:t>© 2025–2027 Cognizant | Private</a:t>
            </a:r>
          </a:p>
        </p:txBody>
      </p:sp>
    </p:spTree>
    <p:extLst>
      <p:ext uri="{BB962C8B-B14F-4D97-AF65-F5344CB8AC3E}">
        <p14:creationId xmlns:p14="http://schemas.microsoft.com/office/powerpoint/2010/main" val="28857878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B16249-0A64-720F-7812-3E470B6F66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4FA73F-5B04-ED5D-873C-EBE3A61C19C1}"/>
              </a:ext>
            </a:extLst>
          </p:cNvPr>
          <p:cNvSpPr>
            <a:spLocks noGrp="1"/>
          </p:cNvSpPr>
          <p:nvPr>
            <p:ph type="title"/>
          </p:nvPr>
        </p:nvSpPr>
        <p:spPr/>
        <p:txBody>
          <a:bodyPr/>
          <a:lstStyle/>
          <a:p>
            <a:r>
              <a:rPr lang="en-US"/>
              <a:t>Three column - light </a:t>
            </a:r>
          </a:p>
        </p:txBody>
      </p:sp>
      <p:sp>
        <p:nvSpPr>
          <p:cNvPr id="7" name="Text Placeholder 6">
            <a:extLst>
              <a:ext uri="{FF2B5EF4-FFF2-40B4-BE49-F238E27FC236}">
                <a16:creationId xmlns:a16="http://schemas.microsoft.com/office/drawing/2014/main" id="{A88DBF83-D0A9-712D-2465-C4C898988542}"/>
              </a:ext>
            </a:extLst>
          </p:cNvPr>
          <p:cNvSpPr>
            <a:spLocks noGrp="1"/>
          </p:cNvSpPr>
          <p:nvPr>
            <p:ph type="body" idx="1"/>
          </p:nvPr>
        </p:nvSpPr>
        <p:spPr/>
        <p:txBody>
          <a:bodyPr/>
          <a:lstStyle/>
          <a:p>
            <a:r>
              <a:rPr lang="en-US"/>
              <a:t>Subtitle</a:t>
            </a:r>
          </a:p>
        </p:txBody>
      </p:sp>
      <p:sp>
        <p:nvSpPr>
          <p:cNvPr id="8" name="Content Placeholder 7">
            <a:extLst>
              <a:ext uri="{FF2B5EF4-FFF2-40B4-BE49-F238E27FC236}">
                <a16:creationId xmlns:a16="http://schemas.microsoft.com/office/drawing/2014/main" id="{6C48EBD5-AF82-983F-6EA6-B735C6FADD83}"/>
              </a:ext>
            </a:extLst>
          </p:cNvPr>
          <p:cNvSpPr>
            <a:spLocks noGrp="1"/>
          </p:cNvSpPr>
          <p:nvPr>
            <p:ph sz="half" idx="2"/>
          </p:nvPr>
        </p:nvSpPr>
        <p:spPr/>
        <p:txBody>
          <a:bodyPr/>
          <a:lstStyle/>
          <a:p>
            <a:pPr marL="0" indent="0">
              <a:buNone/>
            </a:pPr>
            <a:r>
              <a:rPr lang="en-US"/>
              <a:t>1st level text</a:t>
            </a:r>
          </a:p>
          <a:p>
            <a:pPr lvl="1"/>
            <a:r>
              <a:rPr lang="en-US"/>
              <a:t>2nd level text</a:t>
            </a:r>
            <a:endParaRPr lang="en-US" dirty="0"/>
          </a:p>
        </p:txBody>
      </p:sp>
      <p:sp>
        <p:nvSpPr>
          <p:cNvPr id="9" name="Text Placeholder 8">
            <a:extLst>
              <a:ext uri="{FF2B5EF4-FFF2-40B4-BE49-F238E27FC236}">
                <a16:creationId xmlns:a16="http://schemas.microsoft.com/office/drawing/2014/main" id="{38E411AD-6301-EDB2-D51F-1D91DA96B0EA}"/>
              </a:ext>
            </a:extLst>
          </p:cNvPr>
          <p:cNvSpPr>
            <a:spLocks noGrp="1"/>
          </p:cNvSpPr>
          <p:nvPr>
            <p:ph type="body" sz="quarter" idx="3"/>
          </p:nvPr>
        </p:nvSpPr>
        <p:spPr/>
        <p:txBody>
          <a:bodyPr/>
          <a:lstStyle/>
          <a:p>
            <a:r>
              <a:rPr lang="en-US"/>
              <a:t>Subtitle</a:t>
            </a:r>
          </a:p>
        </p:txBody>
      </p:sp>
      <p:sp>
        <p:nvSpPr>
          <p:cNvPr id="10" name="Content Placeholder 9">
            <a:extLst>
              <a:ext uri="{FF2B5EF4-FFF2-40B4-BE49-F238E27FC236}">
                <a16:creationId xmlns:a16="http://schemas.microsoft.com/office/drawing/2014/main" id="{E51E2B58-ECAA-69E4-69A8-62C84450B996}"/>
              </a:ext>
            </a:extLst>
          </p:cNvPr>
          <p:cNvSpPr>
            <a:spLocks noGrp="1"/>
          </p:cNvSpPr>
          <p:nvPr>
            <p:ph sz="quarter" idx="4"/>
          </p:nvPr>
        </p:nvSpPr>
        <p:spPr/>
        <p:txBody>
          <a:bodyPr/>
          <a:lstStyle/>
          <a:p>
            <a:pPr marL="0" indent="0">
              <a:buNone/>
            </a:pPr>
            <a:r>
              <a:rPr lang="en-US"/>
              <a:t>1st level text</a:t>
            </a:r>
          </a:p>
          <a:p>
            <a:pPr lvl="1"/>
            <a:r>
              <a:rPr lang="en-US"/>
              <a:t>2nd level text</a:t>
            </a:r>
            <a:endParaRPr lang="en-US" dirty="0"/>
          </a:p>
        </p:txBody>
      </p:sp>
      <p:sp>
        <p:nvSpPr>
          <p:cNvPr id="11" name="Text Placeholder 10">
            <a:extLst>
              <a:ext uri="{FF2B5EF4-FFF2-40B4-BE49-F238E27FC236}">
                <a16:creationId xmlns:a16="http://schemas.microsoft.com/office/drawing/2014/main" id="{E547363D-1F07-9C7F-B202-89B3AFEF8A08}"/>
              </a:ext>
            </a:extLst>
          </p:cNvPr>
          <p:cNvSpPr>
            <a:spLocks noGrp="1"/>
          </p:cNvSpPr>
          <p:nvPr>
            <p:ph type="body" sz="quarter" idx="14"/>
          </p:nvPr>
        </p:nvSpPr>
        <p:spPr/>
        <p:txBody>
          <a:bodyPr/>
          <a:lstStyle/>
          <a:p>
            <a:r>
              <a:rPr lang="en-US"/>
              <a:t>Subtitle</a:t>
            </a:r>
          </a:p>
        </p:txBody>
      </p:sp>
      <p:sp>
        <p:nvSpPr>
          <p:cNvPr id="12" name="Content Placeholder 11">
            <a:extLst>
              <a:ext uri="{FF2B5EF4-FFF2-40B4-BE49-F238E27FC236}">
                <a16:creationId xmlns:a16="http://schemas.microsoft.com/office/drawing/2014/main" id="{FD3ABBB6-9E99-C967-8D5B-CC42D522B3BB}"/>
              </a:ext>
            </a:extLst>
          </p:cNvPr>
          <p:cNvSpPr>
            <a:spLocks noGrp="1"/>
          </p:cNvSpPr>
          <p:nvPr>
            <p:ph sz="quarter" idx="15"/>
          </p:nvPr>
        </p:nvSpPr>
        <p:spPr/>
        <p:txBody>
          <a:bodyPr/>
          <a:lstStyle/>
          <a:p>
            <a:pPr marL="0" indent="0">
              <a:buNone/>
            </a:pPr>
            <a:r>
              <a:rPr lang="en-US"/>
              <a:t>1st level text</a:t>
            </a:r>
          </a:p>
          <a:p>
            <a:pPr lvl="1"/>
            <a:r>
              <a:rPr lang="en-US"/>
              <a:t>2nd level text</a:t>
            </a:r>
            <a:endParaRPr lang="en-US" dirty="0"/>
          </a:p>
        </p:txBody>
      </p:sp>
      <p:sp>
        <p:nvSpPr>
          <p:cNvPr id="6" name="Slide Number Placeholder 5">
            <a:extLst>
              <a:ext uri="{FF2B5EF4-FFF2-40B4-BE49-F238E27FC236}">
                <a16:creationId xmlns:a16="http://schemas.microsoft.com/office/drawing/2014/main" id="{ABEF37E8-797A-4F83-8A6E-170A22FCE62C}"/>
              </a:ext>
            </a:extLst>
          </p:cNvPr>
          <p:cNvSpPr>
            <a:spLocks noGrp="1"/>
          </p:cNvSpPr>
          <p:nvPr>
            <p:ph type="sldNum" sz="quarter" idx="18"/>
          </p:nvPr>
        </p:nvSpPr>
        <p:spPr/>
        <p:txBody>
          <a:bodyPr/>
          <a:lstStyle/>
          <a:p>
            <a:fld id="{38826FC0-333C-E549-9FA3-0EE43DF298A3}" type="slidenum">
              <a:rPr lang="en-US" smtClean="0"/>
              <a:pPr/>
              <a:t>22</a:t>
            </a:fld>
            <a:endParaRPr lang="en-US"/>
          </a:p>
        </p:txBody>
      </p:sp>
      <p:sp>
        <p:nvSpPr>
          <p:cNvPr id="3" name="Footer Placeholder 2">
            <a:extLst>
              <a:ext uri="{FF2B5EF4-FFF2-40B4-BE49-F238E27FC236}">
                <a16:creationId xmlns:a16="http://schemas.microsoft.com/office/drawing/2014/main" id="{BDDC3DE1-E44A-3B22-22E9-6B254AD143B3}"/>
              </a:ext>
            </a:extLst>
          </p:cNvPr>
          <p:cNvSpPr>
            <a:spLocks noGrp="1"/>
          </p:cNvSpPr>
          <p:nvPr>
            <p:ph type="ftr" sz="quarter" idx="17"/>
          </p:nvPr>
        </p:nvSpPr>
        <p:spPr/>
        <p:txBody>
          <a:bodyPr/>
          <a:lstStyle/>
          <a:p>
            <a:r>
              <a:rPr lang="en-US" dirty="0"/>
              <a:t>© 2025–2027 Cognizant | Private</a:t>
            </a:r>
          </a:p>
        </p:txBody>
      </p:sp>
    </p:spTree>
    <p:extLst>
      <p:ext uri="{BB962C8B-B14F-4D97-AF65-F5344CB8AC3E}">
        <p14:creationId xmlns:p14="http://schemas.microsoft.com/office/powerpoint/2010/main" val="15269486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D6325C-0223-FD38-DA31-4D3DAE63E6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3C5AEB-E739-AD4F-5443-3B972753B9BB}"/>
              </a:ext>
            </a:extLst>
          </p:cNvPr>
          <p:cNvSpPr>
            <a:spLocks noGrp="1"/>
          </p:cNvSpPr>
          <p:nvPr>
            <p:ph type="title"/>
          </p:nvPr>
        </p:nvSpPr>
        <p:spPr>
          <a:xfrm>
            <a:off x="457200" y="457200"/>
            <a:ext cx="11277600" cy="332399"/>
          </a:xfrm>
        </p:spPr>
        <p:txBody>
          <a:bodyPr/>
          <a:lstStyle/>
          <a:p>
            <a:r>
              <a:rPr lang="en-US" dirty="0"/>
              <a:t>Comparison horizontal - light </a:t>
            </a:r>
          </a:p>
        </p:txBody>
      </p:sp>
      <p:sp>
        <p:nvSpPr>
          <p:cNvPr id="12" name="Text Placeholder 11">
            <a:extLst>
              <a:ext uri="{FF2B5EF4-FFF2-40B4-BE49-F238E27FC236}">
                <a16:creationId xmlns:a16="http://schemas.microsoft.com/office/drawing/2014/main" id="{F4C3FD5B-21B2-5076-D8D0-108DF4B9FD21}"/>
              </a:ext>
            </a:extLst>
          </p:cNvPr>
          <p:cNvSpPr>
            <a:spLocks noGrp="1"/>
          </p:cNvSpPr>
          <p:nvPr>
            <p:ph type="body" sz="quarter" idx="13"/>
          </p:nvPr>
        </p:nvSpPr>
        <p:spPr>
          <a:xfrm>
            <a:off x="457200" y="1447800"/>
            <a:ext cx="2971800" cy="1308100"/>
          </a:xfrm>
        </p:spPr>
        <p:txBody>
          <a:bodyPr/>
          <a:lstStyle/>
          <a:p>
            <a:r>
              <a:rPr lang="en-US" b="1" dirty="0"/>
              <a:t>Subtitle</a:t>
            </a:r>
          </a:p>
        </p:txBody>
      </p:sp>
      <p:sp>
        <p:nvSpPr>
          <p:cNvPr id="11" name="Content Placeholder 10">
            <a:extLst>
              <a:ext uri="{FF2B5EF4-FFF2-40B4-BE49-F238E27FC236}">
                <a16:creationId xmlns:a16="http://schemas.microsoft.com/office/drawing/2014/main" id="{8B00E494-4C72-81E2-1E11-02671E2D8674}"/>
              </a:ext>
            </a:extLst>
          </p:cNvPr>
          <p:cNvSpPr>
            <a:spLocks noGrp="1"/>
          </p:cNvSpPr>
          <p:nvPr>
            <p:ph idx="1"/>
          </p:nvPr>
        </p:nvSpPr>
        <p:spPr>
          <a:xfrm>
            <a:off x="3962400" y="1447800"/>
            <a:ext cx="7772400" cy="1308100"/>
          </a:xfrm>
        </p:spPr>
        <p:txBody>
          <a:bodyPr/>
          <a:lstStyle/>
          <a:p>
            <a:pPr marL="0" indent="0">
              <a:buNone/>
            </a:pPr>
            <a:r>
              <a:rPr lang="en-US" dirty="0"/>
              <a:t>1st level text</a:t>
            </a:r>
          </a:p>
          <a:p>
            <a:pPr lvl="1"/>
            <a:r>
              <a:rPr lang="en-US" dirty="0"/>
              <a:t>2nd level text</a:t>
            </a:r>
          </a:p>
        </p:txBody>
      </p:sp>
      <p:sp>
        <p:nvSpPr>
          <p:cNvPr id="14" name="Text Placeholder 13">
            <a:extLst>
              <a:ext uri="{FF2B5EF4-FFF2-40B4-BE49-F238E27FC236}">
                <a16:creationId xmlns:a16="http://schemas.microsoft.com/office/drawing/2014/main" id="{6C25B5F2-D4A4-08FF-D34C-3E77A805CEB2}"/>
              </a:ext>
            </a:extLst>
          </p:cNvPr>
          <p:cNvSpPr>
            <a:spLocks noGrp="1"/>
          </p:cNvSpPr>
          <p:nvPr>
            <p:ph type="body" sz="quarter" idx="15"/>
          </p:nvPr>
        </p:nvSpPr>
        <p:spPr>
          <a:xfrm>
            <a:off x="457200" y="2939080"/>
            <a:ext cx="2971800" cy="1308100"/>
          </a:xfrm>
        </p:spPr>
        <p:txBody>
          <a:bodyPr/>
          <a:lstStyle/>
          <a:p>
            <a:r>
              <a:rPr lang="en-US" b="1" dirty="0"/>
              <a:t>Subtitle</a:t>
            </a:r>
          </a:p>
        </p:txBody>
      </p:sp>
      <p:sp>
        <p:nvSpPr>
          <p:cNvPr id="13" name="Content Placeholder 12">
            <a:extLst>
              <a:ext uri="{FF2B5EF4-FFF2-40B4-BE49-F238E27FC236}">
                <a16:creationId xmlns:a16="http://schemas.microsoft.com/office/drawing/2014/main" id="{2DE7F62F-3622-24C7-6FD1-3FD9911EEEE2}"/>
              </a:ext>
            </a:extLst>
          </p:cNvPr>
          <p:cNvSpPr>
            <a:spLocks noGrp="1"/>
          </p:cNvSpPr>
          <p:nvPr>
            <p:ph idx="14"/>
          </p:nvPr>
        </p:nvSpPr>
        <p:spPr>
          <a:xfrm>
            <a:off x="3962400" y="2939080"/>
            <a:ext cx="7772400" cy="1308100"/>
          </a:xfrm>
        </p:spPr>
        <p:txBody>
          <a:bodyPr/>
          <a:lstStyle/>
          <a:p>
            <a:pPr marL="0" indent="0">
              <a:buNone/>
            </a:pPr>
            <a:r>
              <a:rPr lang="en-US" dirty="0"/>
              <a:t>1st level text</a:t>
            </a:r>
          </a:p>
          <a:p>
            <a:pPr lvl="1"/>
            <a:r>
              <a:rPr lang="en-US" dirty="0"/>
              <a:t>2nd level text</a:t>
            </a:r>
          </a:p>
        </p:txBody>
      </p:sp>
      <p:sp>
        <p:nvSpPr>
          <p:cNvPr id="16" name="Text Placeholder 15">
            <a:extLst>
              <a:ext uri="{FF2B5EF4-FFF2-40B4-BE49-F238E27FC236}">
                <a16:creationId xmlns:a16="http://schemas.microsoft.com/office/drawing/2014/main" id="{EE71F03F-AA41-795B-69DF-1B73DEE47E6B}"/>
              </a:ext>
            </a:extLst>
          </p:cNvPr>
          <p:cNvSpPr>
            <a:spLocks noGrp="1"/>
          </p:cNvSpPr>
          <p:nvPr>
            <p:ph type="body" sz="quarter" idx="17"/>
          </p:nvPr>
        </p:nvSpPr>
        <p:spPr>
          <a:xfrm>
            <a:off x="457200" y="4430359"/>
            <a:ext cx="2971800" cy="1308100"/>
          </a:xfrm>
        </p:spPr>
        <p:txBody>
          <a:bodyPr/>
          <a:lstStyle/>
          <a:p>
            <a:r>
              <a:rPr lang="en-US" b="1" dirty="0"/>
              <a:t>Subtitle</a:t>
            </a:r>
          </a:p>
        </p:txBody>
      </p:sp>
      <p:sp>
        <p:nvSpPr>
          <p:cNvPr id="15" name="Content Placeholder 14">
            <a:extLst>
              <a:ext uri="{FF2B5EF4-FFF2-40B4-BE49-F238E27FC236}">
                <a16:creationId xmlns:a16="http://schemas.microsoft.com/office/drawing/2014/main" id="{AF87E558-2AA9-3F4A-B689-DC2E143C4A34}"/>
              </a:ext>
            </a:extLst>
          </p:cNvPr>
          <p:cNvSpPr>
            <a:spLocks noGrp="1"/>
          </p:cNvSpPr>
          <p:nvPr>
            <p:ph idx="16"/>
          </p:nvPr>
        </p:nvSpPr>
        <p:spPr>
          <a:xfrm>
            <a:off x="3962400" y="4430359"/>
            <a:ext cx="7772400" cy="1308100"/>
          </a:xfrm>
        </p:spPr>
        <p:txBody>
          <a:bodyPr/>
          <a:lstStyle/>
          <a:p>
            <a:pPr marL="0" indent="0">
              <a:buNone/>
            </a:pPr>
            <a:r>
              <a:rPr lang="en-US" dirty="0"/>
              <a:t>1st level text</a:t>
            </a:r>
          </a:p>
          <a:p>
            <a:pPr lvl="1"/>
            <a:r>
              <a:rPr lang="en-US" dirty="0"/>
              <a:t>2nd level text</a:t>
            </a:r>
          </a:p>
        </p:txBody>
      </p:sp>
      <p:sp>
        <p:nvSpPr>
          <p:cNvPr id="6" name="Slide Number Placeholder 5">
            <a:extLst>
              <a:ext uri="{FF2B5EF4-FFF2-40B4-BE49-F238E27FC236}">
                <a16:creationId xmlns:a16="http://schemas.microsoft.com/office/drawing/2014/main" id="{7A5E4FD2-12B4-1D77-D717-02DD71CA6015}"/>
              </a:ext>
            </a:extLst>
          </p:cNvPr>
          <p:cNvSpPr>
            <a:spLocks noGrp="1"/>
          </p:cNvSpPr>
          <p:nvPr>
            <p:ph type="sldNum" sz="quarter" idx="12"/>
          </p:nvPr>
        </p:nvSpPr>
        <p:spPr>
          <a:xfrm>
            <a:off x="457200" y="6400799"/>
            <a:ext cx="365760" cy="228600"/>
          </a:xfrm>
        </p:spPr>
        <p:txBody>
          <a:bodyPr/>
          <a:lstStyle/>
          <a:p>
            <a:fld id="{38826FC0-333C-E549-9FA3-0EE43DF298A3}" type="slidenum">
              <a:rPr lang="en-US" smtClean="0"/>
              <a:pPr/>
              <a:t>23</a:t>
            </a:fld>
            <a:endParaRPr lang="en-US"/>
          </a:p>
        </p:txBody>
      </p:sp>
      <p:sp>
        <p:nvSpPr>
          <p:cNvPr id="21" name="Footer Placeholder 20">
            <a:extLst>
              <a:ext uri="{FF2B5EF4-FFF2-40B4-BE49-F238E27FC236}">
                <a16:creationId xmlns:a16="http://schemas.microsoft.com/office/drawing/2014/main" id="{BC343FC6-06F9-AEDE-0357-3516EC581801}"/>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13382271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AD3B98-2E99-9597-BAB7-337D22FFEB42}"/>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96F48376-C0B9-E0E2-CBDE-F238D0F2334D}"/>
              </a:ext>
            </a:extLst>
          </p:cNvPr>
          <p:cNvSpPr>
            <a:spLocks noGrp="1"/>
          </p:cNvSpPr>
          <p:nvPr>
            <p:ph type="title"/>
          </p:nvPr>
        </p:nvSpPr>
        <p:spPr>
          <a:xfrm>
            <a:off x="457200" y="457200"/>
            <a:ext cx="11277600" cy="332399"/>
          </a:xfrm>
        </p:spPr>
        <p:txBody>
          <a:bodyPr/>
          <a:lstStyle/>
          <a:p>
            <a:r>
              <a:rPr lang="en-US"/>
              <a:t>Content with caption</a:t>
            </a:r>
          </a:p>
        </p:txBody>
      </p:sp>
      <p:sp>
        <p:nvSpPr>
          <p:cNvPr id="2" name="Text Placeholder 1">
            <a:extLst>
              <a:ext uri="{FF2B5EF4-FFF2-40B4-BE49-F238E27FC236}">
                <a16:creationId xmlns:a16="http://schemas.microsoft.com/office/drawing/2014/main" id="{0393BE40-14C9-36AB-995F-BC3FD6344DFE}"/>
              </a:ext>
            </a:extLst>
          </p:cNvPr>
          <p:cNvSpPr>
            <a:spLocks noGrp="1"/>
          </p:cNvSpPr>
          <p:nvPr>
            <p:ph type="body" sz="half" idx="2"/>
          </p:nvPr>
        </p:nvSpPr>
        <p:spPr>
          <a:xfrm>
            <a:off x="457199" y="1447799"/>
            <a:ext cx="4754880" cy="4663440"/>
          </a:xfrm>
        </p:spPr>
        <p:txBody>
          <a:bodyPr/>
          <a:lstStyle/>
          <a:p>
            <a:r>
              <a:rPr lang="en-US"/>
              <a:t>Subtitle</a:t>
            </a:r>
            <a:endParaRPr lang="en-US" dirty="0"/>
          </a:p>
        </p:txBody>
      </p:sp>
      <p:sp>
        <p:nvSpPr>
          <p:cNvPr id="7" name="Content Placeholder 6">
            <a:extLst>
              <a:ext uri="{FF2B5EF4-FFF2-40B4-BE49-F238E27FC236}">
                <a16:creationId xmlns:a16="http://schemas.microsoft.com/office/drawing/2014/main" id="{BB92D503-DFEF-F8F5-727B-A8DAFD764F1D}"/>
              </a:ext>
            </a:extLst>
          </p:cNvPr>
          <p:cNvSpPr>
            <a:spLocks noGrp="1"/>
          </p:cNvSpPr>
          <p:nvPr>
            <p:ph idx="1"/>
          </p:nvPr>
        </p:nvSpPr>
        <p:spPr>
          <a:xfrm>
            <a:off x="6096000" y="1447799"/>
            <a:ext cx="5638800" cy="4663440"/>
          </a:xfrm>
        </p:spPr>
        <p:txBody>
          <a:bodyPr/>
          <a:lstStyle/>
          <a:p>
            <a:pPr marL="0" indent="0">
              <a:buNone/>
            </a:pPr>
            <a:r>
              <a:rPr lang="en-US"/>
              <a:t>1st level text</a:t>
            </a:r>
          </a:p>
          <a:p>
            <a:pPr lvl="1"/>
            <a:r>
              <a:rPr lang="en-US"/>
              <a:t>2nd level text</a:t>
            </a:r>
            <a:endParaRPr lang="en-US" dirty="0"/>
          </a:p>
        </p:txBody>
      </p:sp>
      <p:sp>
        <p:nvSpPr>
          <p:cNvPr id="5" name="Slide Number Placeholder 4">
            <a:extLst>
              <a:ext uri="{FF2B5EF4-FFF2-40B4-BE49-F238E27FC236}">
                <a16:creationId xmlns:a16="http://schemas.microsoft.com/office/drawing/2014/main" id="{8F5BEB67-D3F5-04AE-28B7-EAF7562888DC}"/>
              </a:ext>
            </a:extLst>
          </p:cNvPr>
          <p:cNvSpPr>
            <a:spLocks noGrp="1"/>
          </p:cNvSpPr>
          <p:nvPr>
            <p:ph type="sldNum" sz="quarter" idx="12"/>
          </p:nvPr>
        </p:nvSpPr>
        <p:spPr>
          <a:xfrm>
            <a:off x="457200" y="6400799"/>
            <a:ext cx="365760" cy="228600"/>
          </a:xfrm>
        </p:spPr>
        <p:txBody>
          <a:bodyPr/>
          <a:lstStyle/>
          <a:p>
            <a:fld id="{38826FC0-333C-E549-9FA3-0EE43DF298A3}" type="slidenum">
              <a:rPr lang="en-US" smtClean="0"/>
              <a:pPr/>
              <a:t>24</a:t>
            </a:fld>
            <a:endParaRPr lang="en-US"/>
          </a:p>
        </p:txBody>
      </p:sp>
      <p:sp>
        <p:nvSpPr>
          <p:cNvPr id="3" name="Footer Placeholder 2">
            <a:extLst>
              <a:ext uri="{FF2B5EF4-FFF2-40B4-BE49-F238E27FC236}">
                <a16:creationId xmlns:a16="http://schemas.microsoft.com/office/drawing/2014/main" id="{7FFFD953-6460-0219-1062-388FC85977FA}"/>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21017909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8F2A8C-15C7-5DDB-C988-82AF4CB274B9}"/>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C434370E-47E6-B1B1-FD64-C39C0A9061ED}"/>
              </a:ext>
            </a:extLst>
          </p:cNvPr>
          <p:cNvSpPr>
            <a:spLocks noGrp="1"/>
          </p:cNvSpPr>
          <p:nvPr>
            <p:ph type="title"/>
          </p:nvPr>
        </p:nvSpPr>
        <p:spPr>
          <a:xfrm>
            <a:off x="457200" y="457200"/>
            <a:ext cx="11277600" cy="332399"/>
          </a:xfrm>
        </p:spPr>
        <p:txBody>
          <a:bodyPr/>
          <a:lstStyle/>
          <a:p>
            <a:r>
              <a:rPr lang="en-US"/>
              <a:t>Picture with caption</a:t>
            </a:r>
          </a:p>
        </p:txBody>
      </p:sp>
      <p:sp>
        <p:nvSpPr>
          <p:cNvPr id="2" name="Text Placeholder 1">
            <a:extLst>
              <a:ext uri="{FF2B5EF4-FFF2-40B4-BE49-F238E27FC236}">
                <a16:creationId xmlns:a16="http://schemas.microsoft.com/office/drawing/2014/main" id="{9BF4EFC9-E0C9-A732-170D-12BD2D85B818}"/>
              </a:ext>
            </a:extLst>
          </p:cNvPr>
          <p:cNvSpPr>
            <a:spLocks noGrp="1"/>
          </p:cNvSpPr>
          <p:nvPr>
            <p:ph type="body" sz="half" idx="2"/>
          </p:nvPr>
        </p:nvSpPr>
        <p:spPr>
          <a:xfrm>
            <a:off x="457199" y="1447799"/>
            <a:ext cx="4754880" cy="4663440"/>
          </a:xfrm>
        </p:spPr>
        <p:txBody>
          <a:bodyPr/>
          <a:lstStyle/>
          <a:p>
            <a:r>
              <a:rPr lang="en-US"/>
              <a:t>Subtitle</a:t>
            </a:r>
          </a:p>
        </p:txBody>
      </p:sp>
      <p:sp>
        <p:nvSpPr>
          <p:cNvPr id="5" name="Slide Number Placeholder 4">
            <a:extLst>
              <a:ext uri="{FF2B5EF4-FFF2-40B4-BE49-F238E27FC236}">
                <a16:creationId xmlns:a16="http://schemas.microsoft.com/office/drawing/2014/main" id="{97A47431-DB5B-6414-CD4A-54437304A764}"/>
              </a:ext>
            </a:extLst>
          </p:cNvPr>
          <p:cNvSpPr>
            <a:spLocks noGrp="1"/>
          </p:cNvSpPr>
          <p:nvPr>
            <p:ph type="sldNum" sz="quarter" idx="12"/>
          </p:nvPr>
        </p:nvSpPr>
        <p:spPr>
          <a:xfrm>
            <a:off x="457200" y="6400799"/>
            <a:ext cx="365760" cy="228600"/>
          </a:xfrm>
        </p:spPr>
        <p:txBody>
          <a:bodyPr/>
          <a:lstStyle/>
          <a:p>
            <a:fld id="{38826FC0-333C-E549-9FA3-0EE43DF298A3}" type="slidenum">
              <a:rPr lang="en-US" smtClean="0"/>
              <a:pPr/>
              <a:t>25</a:t>
            </a:fld>
            <a:endParaRPr lang="en-US"/>
          </a:p>
        </p:txBody>
      </p:sp>
      <p:sp>
        <p:nvSpPr>
          <p:cNvPr id="3" name="Footer Placeholder 2">
            <a:extLst>
              <a:ext uri="{FF2B5EF4-FFF2-40B4-BE49-F238E27FC236}">
                <a16:creationId xmlns:a16="http://schemas.microsoft.com/office/drawing/2014/main" id="{ECE312FF-EC0B-B8E6-806D-A7DB7C21F219}"/>
              </a:ext>
            </a:extLst>
          </p:cNvPr>
          <p:cNvSpPr>
            <a:spLocks noGrp="1"/>
          </p:cNvSpPr>
          <p:nvPr>
            <p:ph type="ftr" sz="quarter" idx="11"/>
          </p:nvPr>
        </p:nvSpPr>
        <p:spPr/>
        <p:txBody>
          <a:bodyPr/>
          <a:lstStyle/>
          <a:p>
            <a:r>
              <a:rPr lang="en-US" dirty="0"/>
              <a:t>© 2025–2027 Cognizant | Private</a:t>
            </a:r>
          </a:p>
        </p:txBody>
      </p:sp>
      <p:pic>
        <p:nvPicPr>
          <p:cNvPr id="15" name="Picture Placeholder 14" descr="Abstract placeholder image">
            <a:extLst>
              <a:ext uri="{FF2B5EF4-FFF2-40B4-BE49-F238E27FC236}">
                <a16:creationId xmlns:a16="http://schemas.microsoft.com/office/drawing/2014/main" id="{CF00C346-10DA-E06A-2ADD-4E021D816F49}"/>
              </a:ext>
            </a:extLst>
          </p:cNvPr>
          <p:cNvPicPr>
            <a:picLocks noGrp="1" noChangeAspect="1"/>
          </p:cNvPicPr>
          <p:nvPr>
            <p:ph type="pic" idx="1"/>
          </p:nvPr>
        </p:nvPicPr>
        <p:blipFill>
          <a:blip r:embed="rId3"/>
          <a:srcRect l="15962" r="15962"/>
          <a:stretch>
            <a:fillRect/>
          </a:stretch>
        </p:blipFill>
        <p:spPr/>
      </p:pic>
    </p:spTree>
    <p:extLst>
      <p:ext uri="{BB962C8B-B14F-4D97-AF65-F5344CB8AC3E}">
        <p14:creationId xmlns:p14="http://schemas.microsoft.com/office/powerpoint/2010/main" val="31382450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FCB77B-804E-350B-5F63-C2BDC3CBF0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800C70-EC47-7EAD-C316-81BF4167466F}"/>
              </a:ext>
            </a:extLst>
          </p:cNvPr>
          <p:cNvSpPr>
            <a:spLocks noGrp="1"/>
          </p:cNvSpPr>
          <p:nvPr>
            <p:ph type="ctrTitle"/>
          </p:nvPr>
        </p:nvSpPr>
        <p:spPr/>
        <p:txBody>
          <a:bodyPr/>
          <a:lstStyle/>
          <a:p>
            <a:r>
              <a:rPr lang="en-US"/>
              <a:t>Statement or quote will go here</a:t>
            </a:r>
            <a:br>
              <a:rPr lang="en-US"/>
            </a:br>
            <a:r>
              <a:rPr lang="en-US"/>
              <a:t>in Arial 36pt bold</a:t>
            </a:r>
          </a:p>
        </p:txBody>
      </p:sp>
      <p:sp>
        <p:nvSpPr>
          <p:cNvPr id="5" name="Text Placeholder 4">
            <a:extLst>
              <a:ext uri="{FF2B5EF4-FFF2-40B4-BE49-F238E27FC236}">
                <a16:creationId xmlns:a16="http://schemas.microsoft.com/office/drawing/2014/main" id="{4B00A796-7A4E-F609-6B44-908F16D98B16}"/>
              </a:ext>
            </a:extLst>
          </p:cNvPr>
          <p:cNvSpPr>
            <a:spLocks noGrp="1"/>
          </p:cNvSpPr>
          <p:nvPr>
            <p:ph type="body" sz="quarter" idx="13"/>
          </p:nvPr>
        </p:nvSpPr>
        <p:spPr/>
        <p:txBody>
          <a:bodyPr/>
          <a:lstStyle/>
          <a:p>
            <a:r>
              <a:rPr lang="en-US"/>
              <a:t>Attributor name is 16pt Arial</a:t>
            </a:r>
          </a:p>
        </p:txBody>
      </p:sp>
      <p:sp>
        <p:nvSpPr>
          <p:cNvPr id="7" name="Slide Number Placeholder 6">
            <a:extLst>
              <a:ext uri="{FF2B5EF4-FFF2-40B4-BE49-F238E27FC236}">
                <a16:creationId xmlns:a16="http://schemas.microsoft.com/office/drawing/2014/main" id="{5DA118E6-3D1A-AC44-6E2D-36EE5ABAB7DF}"/>
              </a:ext>
            </a:extLst>
          </p:cNvPr>
          <p:cNvSpPr>
            <a:spLocks noGrp="1"/>
          </p:cNvSpPr>
          <p:nvPr>
            <p:ph type="sldNum" sz="quarter" idx="16"/>
          </p:nvPr>
        </p:nvSpPr>
        <p:spPr/>
        <p:txBody>
          <a:bodyPr/>
          <a:lstStyle/>
          <a:p>
            <a:fld id="{38826FC0-333C-E549-9FA3-0EE43DF298A3}" type="slidenum">
              <a:rPr lang="en-US" smtClean="0"/>
              <a:pPr/>
              <a:t>26</a:t>
            </a:fld>
            <a:endParaRPr lang="en-US"/>
          </a:p>
        </p:txBody>
      </p:sp>
      <p:sp>
        <p:nvSpPr>
          <p:cNvPr id="3" name="Footer Placeholder 2">
            <a:extLst>
              <a:ext uri="{FF2B5EF4-FFF2-40B4-BE49-F238E27FC236}">
                <a16:creationId xmlns:a16="http://schemas.microsoft.com/office/drawing/2014/main" id="{51695577-4E8C-951C-7FDC-CF819A641FAD}"/>
              </a:ext>
            </a:extLst>
          </p:cNvPr>
          <p:cNvSpPr>
            <a:spLocks noGrp="1"/>
          </p:cNvSpPr>
          <p:nvPr>
            <p:ph type="ftr" sz="quarter" idx="15"/>
          </p:nvPr>
        </p:nvSpPr>
        <p:spPr/>
        <p:txBody>
          <a:bodyPr/>
          <a:lstStyle/>
          <a:p>
            <a:r>
              <a:rPr lang="en-US" dirty="0"/>
              <a:t>© 2025–2027 Cognizant | Private</a:t>
            </a:r>
          </a:p>
        </p:txBody>
      </p:sp>
    </p:spTree>
    <p:extLst>
      <p:ext uri="{BB962C8B-B14F-4D97-AF65-F5344CB8AC3E}">
        <p14:creationId xmlns:p14="http://schemas.microsoft.com/office/powerpoint/2010/main" val="41147229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61B12-54A2-DFAA-D19C-9AEDF0BE0D16}"/>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94E68954-6DA6-F213-8D6D-669797660041}"/>
              </a:ext>
            </a:extLst>
          </p:cNvPr>
          <p:cNvSpPr>
            <a:spLocks noGrp="1"/>
          </p:cNvSpPr>
          <p:nvPr>
            <p:ph type="title"/>
          </p:nvPr>
        </p:nvSpPr>
        <p:spPr>
          <a:xfrm>
            <a:off x="457199" y="2819603"/>
            <a:ext cx="4652347" cy="1218795"/>
          </a:xfrm>
        </p:spPr>
        <p:txBody>
          <a:bodyPr/>
          <a:lstStyle/>
          <a:p>
            <a:r>
              <a:rPr lang="en-US"/>
              <a:t>Click to add </a:t>
            </a:r>
            <a:br>
              <a:rPr lang="en-US"/>
            </a:br>
            <a:r>
              <a:rPr lang="en-US"/>
              <a:t>big statement</a:t>
            </a:r>
          </a:p>
        </p:txBody>
      </p:sp>
      <p:sp>
        <p:nvSpPr>
          <p:cNvPr id="2" name="Slide Number Placeholder 1">
            <a:extLst>
              <a:ext uri="{FF2B5EF4-FFF2-40B4-BE49-F238E27FC236}">
                <a16:creationId xmlns:a16="http://schemas.microsoft.com/office/drawing/2014/main" id="{8435FCAF-0FAC-9479-727F-C048D7ADE005}"/>
              </a:ext>
            </a:extLst>
          </p:cNvPr>
          <p:cNvSpPr>
            <a:spLocks noGrp="1"/>
          </p:cNvSpPr>
          <p:nvPr>
            <p:ph type="sldNum" sz="quarter" idx="25"/>
          </p:nvPr>
        </p:nvSpPr>
        <p:spPr>
          <a:xfrm>
            <a:off x="457200" y="6400799"/>
            <a:ext cx="365760" cy="228600"/>
          </a:xfrm>
        </p:spPr>
        <p:txBody>
          <a:bodyPr/>
          <a:lstStyle/>
          <a:p>
            <a:fld id="{C53E075B-3175-45CF-B3C7-FEDF3F5961E3}" type="slidenum">
              <a:rPr lang="en-US" smtClean="0"/>
              <a:pPr/>
              <a:t>27</a:t>
            </a:fld>
            <a:endParaRPr lang="en-US"/>
          </a:p>
        </p:txBody>
      </p:sp>
      <p:sp>
        <p:nvSpPr>
          <p:cNvPr id="3" name="Footer Placeholder 2">
            <a:extLst>
              <a:ext uri="{FF2B5EF4-FFF2-40B4-BE49-F238E27FC236}">
                <a16:creationId xmlns:a16="http://schemas.microsoft.com/office/drawing/2014/main" id="{E457BED6-17C4-C078-B355-E2C02EECB70C}"/>
              </a:ext>
            </a:extLst>
          </p:cNvPr>
          <p:cNvSpPr>
            <a:spLocks noGrp="1"/>
          </p:cNvSpPr>
          <p:nvPr>
            <p:ph type="ftr" sz="quarter" idx="24"/>
          </p:nvPr>
        </p:nvSpPr>
        <p:spPr>
          <a:xfrm>
            <a:off x="1005840" y="6400800"/>
            <a:ext cx="1371600" cy="228600"/>
          </a:xfrm>
        </p:spPr>
        <p:txBody>
          <a:bodyPr/>
          <a:lstStyle/>
          <a:p>
            <a:r>
              <a:rPr lang="en-US" dirty="0"/>
              <a:t>© 2025–2027 Cognizant | Private</a:t>
            </a:r>
          </a:p>
        </p:txBody>
      </p:sp>
      <p:pic>
        <p:nvPicPr>
          <p:cNvPr id="8" name="Picture Placeholder 14" descr="Abstract placeholder image">
            <a:extLst>
              <a:ext uri="{FF2B5EF4-FFF2-40B4-BE49-F238E27FC236}">
                <a16:creationId xmlns:a16="http://schemas.microsoft.com/office/drawing/2014/main" id="{727C832E-15EC-65E6-1205-50CF60627061}"/>
              </a:ext>
            </a:extLst>
          </p:cNvPr>
          <p:cNvPicPr>
            <a:picLocks noGrp="1" noChangeAspect="1"/>
          </p:cNvPicPr>
          <p:nvPr>
            <p:ph type="pic" sz="quarter" idx="22"/>
          </p:nvPr>
        </p:nvPicPr>
        <p:blipFill>
          <a:blip r:embed="rId3"/>
          <a:srcRect l="25039" r="25039"/>
          <a:stretch/>
        </p:blipFill>
        <p:spPr>
          <a:xfrm>
            <a:off x="6111240" y="0"/>
            <a:ext cx="6080760" cy="6858000"/>
          </a:xfrm>
        </p:spPr>
      </p:pic>
    </p:spTree>
    <p:extLst>
      <p:ext uri="{BB962C8B-B14F-4D97-AF65-F5344CB8AC3E}">
        <p14:creationId xmlns:p14="http://schemas.microsoft.com/office/powerpoint/2010/main" val="9455417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61FA1E-7D49-472F-8E9F-C163633464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9E4656-0432-9087-74B1-F3F34FED4396}"/>
              </a:ext>
            </a:extLst>
          </p:cNvPr>
          <p:cNvSpPr>
            <a:spLocks noGrp="1"/>
          </p:cNvSpPr>
          <p:nvPr>
            <p:ph type="title"/>
          </p:nvPr>
        </p:nvSpPr>
        <p:spPr/>
        <p:txBody>
          <a:bodyPr/>
          <a:lstStyle/>
          <a:p>
            <a:r>
              <a:rPr lang="en-US"/>
              <a:t>Basic title and content - dark</a:t>
            </a:r>
          </a:p>
        </p:txBody>
      </p:sp>
      <p:sp>
        <p:nvSpPr>
          <p:cNvPr id="5" name="Content Placeholder 4">
            <a:extLst>
              <a:ext uri="{FF2B5EF4-FFF2-40B4-BE49-F238E27FC236}">
                <a16:creationId xmlns:a16="http://schemas.microsoft.com/office/drawing/2014/main" id="{A5E26CF0-9454-6DE6-58AF-DE8C53899A0F}"/>
              </a:ext>
            </a:extLst>
          </p:cNvPr>
          <p:cNvSpPr>
            <a:spLocks noGrp="1"/>
          </p:cNvSpPr>
          <p:nvPr>
            <p:ph idx="1"/>
          </p:nvPr>
        </p:nvSpPr>
        <p:spPr/>
        <p:txBody>
          <a:bodyPr/>
          <a:lstStyle/>
          <a:p>
            <a:pPr marL="0" indent="0">
              <a:buNone/>
            </a:pPr>
            <a:r>
              <a:rPr lang="en-US" dirty="0"/>
              <a:t>1st level text</a:t>
            </a:r>
          </a:p>
          <a:p>
            <a:pPr lvl="1"/>
            <a:r>
              <a:rPr lang="en-US" dirty="0"/>
              <a:t>2nd level text</a:t>
            </a:r>
          </a:p>
        </p:txBody>
      </p:sp>
      <p:sp>
        <p:nvSpPr>
          <p:cNvPr id="7" name="Slide Number Placeholder 6">
            <a:extLst>
              <a:ext uri="{FF2B5EF4-FFF2-40B4-BE49-F238E27FC236}">
                <a16:creationId xmlns:a16="http://schemas.microsoft.com/office/drawing/2014/main" id="{78960912-7061-957D-FA64-DC9758929447}"/>
              </a:ext>
            </a:extLst>
          </p:cNvPr>
          <p:cNvSpPr>
            <a:spLocks noGrp="1"/>
          </p:cNvSpPr>
          <p:nvPr>
            <p:ph type="sldNum" sz="quarter" idx="12"/>
          </p:nvPr>
        </p:nvSpPr>
        <p:spPr>
          <a:xfrm>
            <a:off x="457200" y="6400799"/>
            <a:ext cx="365760" cy="228600"/>
          </a:xfrm>
        </p:spPr>
        <p:txBody>
          <a:bodyPr/>
          <a:lstStyle/>
          <a:p>
            <a:fld id="{38826FC0-333C-E549-9FA3-0EE43DF298A3}" type="slidenum">
              <a:rPr lang="en-US" smtClean="0"/>
              <a:t>28</a:t>
            </a:fld>
            <a:endParaRPr lang="en-US"/>
          </a:p>
        </p:txBody>
      </p:sp>
      <p:sp>
        <p:nvSpPr>
          <p:cNvPr id="3" name="Footer Placeholder 2">
            <a:extLst>
              <a:ext uri="{FF2B5EF4-FFF2-40B4-BE49-F238E27FC236}">
                <a16:creationId xmlns:a16="http://schemas.microsoft.com/office/drawing/2014/main" id="{E675C42D-D155-7125-D650-F2065A2DEF6E}"/>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26543319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5AEE69-FFFD-67E9-525F-53D92D4A4C7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7C5C80-B87A-156A-147D-9A42F6104CAA}"/>
              </a:ext>
            </a:extLst>
          </p:cNvPr>
          <p:cNvSpPr>
            <a:spLocks noGrp="1"/>
          </p:cNvSpPr>
          <p:nvPr>
            <p:ph type="title"/>
          </p:nvPr>
        </p:nvSpPr>
        <p:spPr/>
        <p:txBody>
          <a:bodyPr/>
          <a:lstStyle/>
          <a:p>
            <a:r>
              <a:rPr lang="en-US" dirty="0"/>
              <a:t>Title, super head, subhead and footnote - dark </a:t>
            </a:r>
          </a:p>
        </p:txBody>
      </p:sp>
      <p:sp>
        <p:nvSpPr>
          <p:cNvPr id="8" name="Text Placeholder 7">
            <a:extLst>
              <a:ext uri="{FF2B5EF4-FFF2-40B4-BE49-F238E27FC236}">
                <a16:creationId xmlns:a16="http://schemas.microsoft.com/office/drawing/2014/main" id="{4E5C87E5-2F01-392A-A0DA-77ED966F9B30}"/>
              </a:ext>
            </a:extLst>
          </p:cNvPr>
          <p:cNvSpPr>
            <a:spLocks noGrp="1"/>
          </p:cNvSpPr>
          <p:nvPr>
            <p:ph type="body" sz="quarter" idx="14"/>
          </p:nvPr>
        </p:nvSpPr>
        <p:spPr/>
        <p:txBody>
          <a:bodyPr/>
          <a:lstStyle/>
          <a:p>
            <a:r>
              <a:rPr lang="en-US"/>
              <a:t>Super head</a:t>
            </a:r>
          </a:p>
        </p:txBody>
      </p:sp>
      <p:sp>
        <p:nvSpPr>
          <p:cNvPr id="9" name="Text Placeholder 8">
            <a:extLst>
              <a:ext uri="{FF2B5EF4-FFF2-40B4-BE49-F238E27FC236}">
                <a16:creationId xmlns:a16="http://schemas.microsoft.com/office/drawing/2014/main" id="{D8F7CB1E-1AC5-8053-5638-CBF6E740A0DA}"/>
              </a:ext>
            </a:extLst>
          </p:cNvPr>
          <p:cNvSpPr>
            <a:spLocks noGrp="1"/>
          </p:cNvSpPr>
          <p:nvPr>
            <p:ph type="body" sz="quarter" idx="15"/>
          </p:nvPr>
        </p:nvSpPr>
        <p:spPr/>
        <p:txBody>
          <a:bodyPr/>
          <a:lstStyle/>
          <a:p>
            <a:r>
              <a:rPr lang="en-US"/>
              <a:t>Subhead</a:t>
            </a:r>
          </a:p>
        </p:txBody>
      </p:sp>
      <p:sp>
        <p:nvSpPr>
          <p:cNvPr id="5" name="Content Placeholder 4">
            <a:extLst>
              <a:ext uri="{FF2B5EF4-FFF2-40B4-BE49-F238E27FC236}">
                <a16:creationId xmlns:a16="http://schemas.microsoft.com/office/drawing/2014/main" id="{BB01A44E-529C-4827-8E18-B33FD1A2645F}"/>
              </a:ext>
            </a:extLst>
          </p:cNvPr>
          <p:cNvSpPr>
            <a:spLocks noGrp="1"/>
          </p:cNvSpPr>
          <p:nvPr>
            <p:ph idx="1"/>
          </p:nvPr>
        </p:nvSpPr>
        <p:spPr/>
        <p:txBody>
          <a:bodyPr/>
          <a:lstStyle/>
          <a:p>
            <a:pPr marL="0" indent="0">
              <a:buNone/>
            </a:pPr>
            <a:r>
              <a:rPr lang="en-US" dirty="0"/>
              <a:t>1st level text</a:t>
            </a:r>
          </a:p>
          <a:p>
            <a:pPr lvl="1"/>
            <a:r>
              <a:rPr lang="en-US" dirty="0"/>
              <a:t>2nd level text</a:t>
            </a:r>
          </a:p>
        </p:txBody>
      </p:sp>
      <p:sp>
        <p:nvSpPr>
          <p:cNvPr id="10" name="Text Placeholder 9">
            <a:extLst>
              <a:ext uri="{FF2B5EF4-FFF2-40B4-BE49-F238E27FC236}">
                <a16:creationId xmlns:a16="http://schemas.microsoft.com/office/drawing/2014/main" id="{85C059EC-621F-E73E-9969-3C6F0DEB0D88}"/>
              </a:ext>
            </a:extLst>
          </p:cNvPr>
          <p:cNvSpPr>
            <a:spLocks noGrp="1"/>
          </p:cNvSpPr>
          <p:nvPr>
            <p:ph type="body" sz="quarter" idx="16"/>
          </p:nvPr>
        </p:nvSpPr>
        <p:spPr/>
        <p:txBody>
          <a:bodyPr/>
          <a:lstStyle/>
          <a:p>
            <a:r>
              <a:rPr lang="en-US"/>
              <a:t>Insert source or footnote here</a:t>
            </a:r>
          </a:p>
        </p:txBody>
      </p:sp>
      <p:sp>
        <p:nvSpPr>
          <p:cNvPr id="6" name="Slide Number Placeholder 5">
            <a:extLst>
              <a:ext uri="{FF2B5EF4-FFF2-40B4-BE49-F238E27FC236}">
                <a16:creationId xmlns:a16="http://schemas.microsoft.com/office/drawing/2014/main" id="{05C3B954-124C-D2C9-1E98-D56A14234564}"/>
              </a:ext>
            </a:extLst>
          </p:cNvPr>
          <p:cNvSpPr>
            <a:spLocks noGrp="1"/>
          </p:cNvSpPr>
          <p:nvPr>
            <p:ph type="sldNum" sz="quarter" idx="19"/>
          </p:nvPr>
        </p:nvSpPr>
        <p:spPr/>
        <p:txBody>
          <a:bodyPr/>
          <a:lstStyle/>
          <a:p>
            <a:fld id="{38826FC0-333C-E549-9FA3-0EE43DF298A3}" type="slidenum">
              <a:rPr lang="en-US" smtClean="0"/>
              <a:t>29</a:t>
            </a:fld>
            <a:endParaRPr lang="en-US"/>
          </a:p>
        </p:txBody>
      </p:sp>
      <p:sp>
        <p:nvSpPr>
          <p:cNvPr id="3" name="Footer Placeholder 2">
            <a:extLst>
              <a:ext uri="{FF2B5EF4-FFF2-40B4-BE49-F238E27FC236}">
                <a16:creationId xmlns:a16="http://schemas.microsoft.com/office/drawing/2014/main" id="{22031601-311D-07E9-F7ED-E51B0D8928CA}"/>
              </a:ext>
            </a:extLst>
          </p:cNvPr>
          <p:cNvSpPr>
            <a:spLocks noGrp="1"/>
          </p:cNvSpPr>
          <p:nvPr>
            <p:ph type="ftr" sz="quarter" idx="18"/>
          </p:nvPr>
        </p:nvSpPr>
        <p:spPr/>
        <p:txBody>
          <a:bodyPr/>
          <a:lstStyle/>
          <a:p>
            <a:r>
              <a:rPr lang="en-US" dirty="0"/>
              <a:t>© 2025–2027 Cognizant | Private</a:t>
            </a:r>
          </a:p>
        </p:txBody>
      </p:sp>
    </p:spTree>
    <p:extLst>
      <p:ext uri="{BB962C8B-B14F-4D97-AF65-F5344CB8AC3E}">
        <p14:creationId xmlns:p14="http://schemas.microsoft.com/office/powerpoint/2010/main" val="3887793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D7E3C-2D7F-7DF3-8D32-44CC9FADB861}"/>
              </a:ext>
            </a:extLst>
          </p:cNvPr>
          <p:cNvSpPr>
            <a:spLocks noGrp="1"/>
          </p:cNvSpPr>
          <p:nvPr>
            <p:ph type="title"/>
          </p:nvPr>
        </p:nvSpPr>
        <p:spPr>
          <a:xfrm>
            <a:off x="711200" y="1723978"/>
            <a:ext cx="9763760" cy="3102388"/>
          </a:xfrm>
        </p:spPr>
        <p:txBody>
          <a:bodyPr/>
          <a:lstStyle/>
          <a:p>
            <a:r>
              <a:rPr lang="en-US" sz="2800" b="0" i="0" dirty="0">
                <a:solidFill>
                  <a:schemeClr val="tx2"/>
                </a:solidFill>
                <a:effectLst/>
                <a:latin typeface="Times New Roman" panose="02020603050405020304" pitchFamily="18" charset="0"/>
                <a:cs typeface="Times New Roman" panose="02020603050405020304" pitchFamily="18" charset="0"/>
              </a:rPr>
              <a:t>The term ‘subject-verb agreement’, just like the name suggests, refers to the agreement between the </a:t>
            </a:r>
            <a:r>
              <a:rPr lang="en-US" sz="2800" b="0" i="0" u="none" strike="noStrike" dirty="0">
                <a:solidFill>
                  <a:schemeClr val="tx2"/>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subject</a:t>
            </a:r>
            <a:r>
              <a:rPr lang="en-US" sz="2800" b="0" i="0" dirty="0">
                <a:solidFill>
                  <a:schemeClr val="tx2"/>
                </a:solidFill>
                <a:effectLst/>
                <a:latin typeface="Times New Roman" panose="02020603050405020304" pitchFamily="18" charset="0"/>
                <a:cs typeface="Times New Roman" panose="02020603050405020304" pitchFamily="18" charset="0"/>
              </a:rPr>
              <a:t> and the </a:t>
            </a:r>
            <a:r>
              <a:rPr lang="en-US" sz="2800" b="0" i="0" u="none" strike="noStrike" dirty="0">
                <a:solidFill>
                  <a:schemeClr val="tx2"/>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verb</a:t>
            </a:r>
            <a:r>
              <a:rPr lang="en-US" sz="2800" b="0" i="0" dirty="0">
                <a:solidFill>
                  <a:schemeClr val="tx2"/>
                </a:solidFill>
                <a:effectLst/>
                <a:latin typeface="Times New Roman" panose="02020603050405020304" pitchFamily="18" charset="0"/>
                <a:cs typeface="Times New Roman" panose="02020603050405020304" pitchFamily="18" charset="0"/>
              </a:rPr>
              <a:t>. This is mainly with reference to </a:t>
            </a:r>
            <a:r>
              <a:rPr lang="en-US" sz="2800" b="0" i="0" u="none" strike="noStrike" dirty="0">
                <a:solidFill>
                  <a:schemeClr val="tx2"/>
                </a:solidFill>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singular</a:t>
            </a:r>
            <a:r>
              <a:rPr lang="en-US" sz="2800" b="0" i="0" dirty="0">
                <a:solidFill>
                  <a:schemeClr val="tx2"/>
                </a:solidFill>
                <a:effectLst/>
                <a:latin typeface="Times New Roman" panose="02020603050405020304" pitchFamily="18" charset="0"/>
                <a:cs typeface="Times New Roman" panose="02020603050405020304" pitchFamily="18" charset="0"/>
              </a:rPr>
              <a:t> and </a:t>
            </a:r>
            <a:r>
              <a:rPr lang="en-US" sz="2800" b="0" i="0" u="none" strike="noStrike" dirty="0">
                <a:solidFill>
                  <a:schemeClr val="tx2"/>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plural nouns</a:t>
            </a:r>
            <a:r>
              <a:rPr lang="en-US" sz="2800" b="0" i="0" dirty="0">
                <a:solidFill>
                  <a:schemeClr val="tx2"/>
                </a:solidFill>
                <a:effectLst/>
                <a:latin typeface="Times New Roman" panose="02020603050405020304" pitchFamily="18" charset="0"/>
                <a:cs typeface="Times New Roman" panose="02020603050405020304" pitchFamily="18" charset="0"/>
              </a:rPr>
              <a:t>/pronouns that act as subjects.</a:t>
            </a:r>
            <a:br>
              <a:rPr lang="en-US" sz="2800" b="0" i="0" dirty="0">
                <a:solidFill>
                  <a:schemeClr val="tx2"/>
                </a:solidFill>
                <a:effectLst/>
                <a:latin typeface="Times New Roman" panose="02020603050405020304" pitchFamily="18" charset="0"/>
                <a:cs typeface="Times New Roman" panose="02020603050405020304" pitchFamily="18" charset="0"/>
              </a:rPr>
            </a:br>
            <a:br>
              <a:rPr lang="en-US" sz="2800" b="0" i="0" dirty="0">
                <a:solidFill>
                  <a:schemeClr val="tx2"/>
                </a:solidFill>
                <a:effectLst/>
                <a:latin typeface="Times New Roman" panose="02020603050405020304" pitchFamily="18" charset="0"/>
                <a:cs typeface="Times New Roman" panose="02020603050405020304" pitchFamily="18" charset="0"/>
              </a:rPr>
            </a:br>
            <a:r>
              <a:rPr lang="en-US" sz="2800" b="0" i="0" dirty="0">
                <a:solidFill>
                  <a:schemeClr val="tx2"/>
                </a:solidFill>
                <a:effectLst/>
                <a:latin typeface="Times New Roman" panose="02020603050405020304" pitchFamily="18" charset="0"/>
                <a:cs typeface="Times New Roman" panose="02020603050405020304" pitchFamily="18" charset="0"/>
              </a:rPr>
              <a:t>The general rule of subject-verb agreement according to Garner’s Modern English Usage is “to use a plural verb with a plural subject, a singular verb with a singular subject</a:t>
            </a:r>
            <a:r>
              <a:rPr lang="en-US" sz="1400" b="0" i="0" dirty="0">
                <a:solidFill>
                  <a:srgbClr val="444444"/>
                </a:solidFill>
                <a:effectLst/>
                <a:latin typeface="Poppins" panose="00000500000000000000" pitchFamily="2" charset="0"/>
              </a:rPr>
              <a:t>. </a:t>
            </a:r>
            <a:endParaRPr lang="en-IN" sz="2800" dirty="0">
              <a:solidFill>
                <a:schemeClr val="tx2"/>
              </a:solidFill>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203E346C-F3FF-F510-8BC9-83A744BA6970}"/>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CE088073-08E0-7D4B-0BED-4C9677CD3D69}"/>
              </a:ext>
            </a:extLst>
          </p:cNvPr>
          <p:cNvSpPr>
            <a:spLocks noGrp="1"/>
          </p:cNvSpPr>
          <p:nvPr>
            <p:ph type="sldNum" sz="quarter" idx="12"/>
          </p:nvPr>
        </p:nvSpPr>
        <p:spPr/>
        <p:txBody>
          <a:bodyPr/>
          <a:lstStyle/>
          <a:p>
            <a:fld id="{38826FC0-333C-E549-9FA3-0EE43DF298A3}" type="slidenum">
              <a:rPr lang="en-US" smtClean="0"/>
              <a:pPr/>
              <a:t>3</a:t>
            </a:fld>
            <a:endParaRPr lang="en-US" dirty="0"/>
          </a:p>
        </p:txBody>
      </p:sp>
    </p:spTree>
    <p:extLst>
      <p:ext uri="{BB962C8B-B14F-4D97-AF65-F5344CB8AC3E}">
        <p14:creationId xmlns:p14="http://schemas.microsoft.com/office/powerpoint/2010/main" val="10782671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A42718-F531-B00D-7ADC-DEE16FF135D2}"/>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39FDDDF9-773B-7927-23D0-FEE8AA5E305F}"/>
              </a:ext>
            </a:extLst>
          </p:cNvPr>
          <p:cNvSpPr>
            <a:spLocks noGrp="1"/>
          </p:cNvSpPr>
          <p:nvPr>
            <p:ph type="title"/>
          </p:nvPr>
        </p:nvSpPr>
        <p:spPr/>
        <p:txBody>
          <a:bodyPr/>
          <a:lstStyle/>
          <a:p>
            <a:r>
              <a:rPr lang="en-US"/>
              <a:t>Title only - dark</a:t>
            </a:r>
          </a:p>
        </p:txBody>
      </p:sp>
      <p:sp>
        <p:nvSpPr>
          <p:cNvPr id="8" name="Slide Number Placeholder 7">
            <a:extLst>
              <a:ext uri="{FF2B5EF4-FFF2-40B4-BE49-F238E27FC236}">
                <a16:creationId xmlns:a16="http://schemas.microsoft.com/office/drawing/2014/main" id="{82F15CEB-3EC8-31C1-0B80-4C9D0C52DD3B}"/>
              </a:ext>
            </a:extLst>
          </p:cNvPr>
          <p:cNvSpPr>
            <a:spLocks noGrp="1"/>
          </p:cNvSpPr>
          <p:nvPr>
            <p:ph type="sldNum" sz="quarter" idx="12"/>
          </p:nvPr>
        </p:nvSpPr>
        <p:spPr/>
        <p:txBody>
          <a:bodyPr/>
          <a:lstStyle/>
          <a:p>
            <a:fld id="{38826FC0-333C-E549-9FA3-0EE43DF298A3}" type="slidenum">
              <a:rPr lang="en-US" smtClean="0"/>
              <a:pPr/>
              <a:t>30</a:t>
            </a:fld>
            <a:endParaRPr lang="en-US"/>
          </a:p>
        </p:txBody>
      </p:sp>
      <p:sp>
        <p:nvSpPr>
          <p:cNvPr id="7" name="Footer Placeholder 6">
            <a:extLst>
              <a:ext uri="{FF2B5EF4-FFF2-40B4-BE49-F238E27FC236}">
                <a16:creationId xmlns:a16="http://schemas.microsoft.com/office/drawing/2014/main" id="{A8380D6F-1DEF-3B6A-B90A-62B02E3C9D1D}"/>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22676286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EF90D1-0336-9DEC-9F7B-A1C822AE6955}"/>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5B3E2753-4404-D6DD-A64E-2ABFDAA8760A}"/>
              </a:ext>
            </a:extLst>
          </p:cNvPr>
          <p:cNvSpPr>
            <a:spLocks noGrp="1"/>
          </p:cNvSpPr>
          <p:nvPr>
            <p:ph type="title"/>
          </p:nvPr>
        </p:nvSpPr>
        <p:spPr/>
        <p:txBody>
          <a:bodyPr/>
          <a:lstStyle/>
          <a:p>
            <a:r>
              <a:rPr lang="en-US"/>
              <a:t>Blank - dark</a:t>
            </a:r>
          </a:p>
        </p:txBody>
      </p:sp>
      <p:sp>
        <p:nvSpPr>
          <p:cNvPr id="8" name="Slide Number Placeholder 7">
            <a:extLst>
              <a:ext uri="{FF2B5EF4-FFF2-40B4-BE49-F238E27FC236}">
                <a16:creationId xmlns:a16="http://schemas.microsoft.com/office/drawing/2014/main" id="{B8DCF9DA-E458-16A2-0F71-16AF587C1E2C}"/>
              </a:ext>
            </a:extLst>
          </p:cNvPr>
          <p:cNvSpPr>
            <a:spLocks noGrp="1"/>
          </p:cNvSpPr>
          <p:nvPr>
            <p:ph type="sldNum" sz="quarter" idx="12"/>
          </p:nvPr>
        </p:nvSpPr>
        <p:spPr/>
        <p:txBody>
          <a:bodyPr/>
          <a:lstStyle/>
          <a:p>
            <a:fld id="{38826FC0-333C-E549-9FA3-0EE43DF298A3}" type="slidenum">
              <a:rPr lang="en-US" smtClean="0"/>
              <a:pPr/>
              <a:t>31</a:t>
            </a:fld>
            <a:endParaRPr lang="en-US"/>
          </a:p>
        </p:txBody>
      </p:sp>
      <p:sp>
        <p:nvSpPr>
          <p:cNvPr id="7" name="Footer Placeholder 6">
            <a:extLst>
              <a:ext uri="{FF2B5EF4-FFF2-40B4-BE49-F238E27FC236}">
                <a16:creationId xmlns:a16="http://schemas.microsoft.com/office/drawing/2014/main" id="{B0A7515B-90B6-3425-F444-5A6FF838A81F}"/>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11906305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389587-4906-AFE5-E4E0-E70BC8A0FCD7}"/>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101402FA-DDA7-266B-FF60-181CF747DEAD}"/>
              </a:ext>
            </a:extLst>
          </p:cNvPr>
          <p:cNvSpPr>
            <a:spLocks noGrp="1"/>
          </p:cNvSpPr>
          <p:nvPr>
            <p:ph type="title"/>
          </p:nvPr>
        </p:nvSpPr>
        <p:spPr/>
        <p:txBody>
          <a:bodyPr/>
          <a:lstStyle/>
          <a:p>
            <a:r>
              <a:rPr lang="en-US"/>
              <a:t>Two content - dark</a:t>
            </a:r>
          </a:p>
        </p:txBody>
      </p:sp>
      <p:sp>
        <p:nvSpPr>
          <p:cNvPr id="7" name="Content Placeholder 6">
            <a:extLst>
              <a:ext uri="{FF2B5EF4-FFF2-40B4-BE49-F238E27FC236}">
                <a16:creationId xmlns:a16="http://schemas.microsoft.com/office/drawing/2014/main" id="{72D84ED1-9E5E-607C-5810-C1B176DDE395}"/>
              </a:ext>
            </a:extLst>
          </p:cNvPr>
          <p:cNvSpPr>
            <a:spLocks noGrp="1"/>
          </p:cNvSpPr>
          <p:nvPr>
            <p:ph sz="half" idx="1"/>
          </p:nvPr>
        </p:nvSpPr>
        <p:spPr/>
        <p:txBody>
          <a:bodyPr/>
          <a:lstStyle/>
          <a:p>
            <a:pPr marL="0" indent="0">
              <a:buNone/>
            </a:pPr>
            <a:r>
              <a:rPr lang="en-US" dirty="0"/>
              <a:t>1st level text</a:t>
            </a:r>
          </a:p>
          <a:p>
            <a:pPr lvl="1"/>
            <a:r>
              <a:rPr lang="en-US" dirty="0"/>
              <a:t>2nd level text</a:t>
            </a:r>
          </a:p>
        </p:txBody>
      </p:sp>
      <p:sp>
        <p:nvSpPr>
          <p:cNvPr id="13" name="Content Placeholder 12">
            <a:extLst>
              <a:ext uri="{FF2B5EF4-FFF2-40B4-BE49-F238E27FC236}">
                <a16:creationId xmlns:a16="http://schemas.microsoft.com/office/drawing/2014/main" id="{1D4CB456-2D84-9E02-1450-830701A679D1}"/>
              </a:ext>
            </a:extLst>
          </p:cNvPr>
          <p:cNvSpPr>
            <a:spLocks noGrp="1"/>
          </p:cNvSpPr>
          <p:nvPr>
            <p:ph sz="half" idx="2"/>
          </p:nvPr>
        </p:nvSpPr>
        <p:spPr/>
        <p:txBody>
          <a:bodyPr/>
          <a:lstStyle/>
          <a:p>
            <a:pPr marL="0" indent="0">
              <a:buNone/>
            </a:pPr>
            <a:r>
              <a:rPr lang="en-US" dirty="0"/>
              <a:t>1st level text</a:t>
            </a:r>
          </a:p>
          <a:p>
            <a:pPr lvl="1"/>
            <a:r>
              <a:rPr lang="en-US" dirty="0"/>
              <a:t>2nd level text</a:t>
            </a:r>
          </a:p>
        </p:txBody>
      </p:sp>
      <p:sp>
        <p:nvSpPr>
          <p:cNvPr id="5" name="Slide Number Placeholder 4">
            <a:extLst>
              <a:ext uri="{FF2B5EF4-FFF2-40B4-BE49-F238E27FC236}">
                <a16:creationId xmlns:a16="http://schemas.microsoft.com/office/drawing/2014/main" id="{8ED1DBA0-9FBC-3618-6FBC-5E08BEBA5B8B}"/>
              </a:ext>
            </a:extLst>
          </p:cNvPr>
          <p:cNvSpPr>
            <a:spLocks noGrp="1"/>
          </p:cNvSpPr>
          <p:nvPr>
            <p:ph type="sldNum" sz="quarter" idx="12"/>
          </p:nvPr>
        </p:nvSpPr>
        <p:spPr/>
        <p:txBody>
          <a:bodyPr/>
          <a:lstStyle/>
          <a:p>
            <a:fld id="{38826FC0-333C-E549-9FA3-0EE43DF298A3}" type="slidenum">
              <a:rPr lang="en-US" smtClean="0"/>
              <a:pPr/>
              <a:t>32</a:t>
            </a:fld>
            <a:endParaRPr lang="en-US"/>
          </a:p>
        </p:txBody>
      </p:sp>
      <p:sp>
        <p:nvSpPr>
          <p:cNvPr id="2" name="Footer Placeholder 1">
            <a:extLst>
              <a:ext uri="{FF2B5EF4-FFF2-40B4-BE49-F238E27FC236}">
                <a16:creationId xmlns:a16="http://schemas.microsoft.com/office/drawing/2014/main" id="{E8279F0B-C063-32D3-277D-57C2D3848BF5}"/>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13296154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EAD45-853D-655A-96A4-25B148DBA7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052FA5-6C79-6254-BA32-77CDB58D6D59}"/>
              </a:ext>
            </a:extLst>
          </p:cNvPr>
          <p:cNvSpPr>
            <a:spLocks noGrp="1"/>
          </p:cNvSpPr>
          <p:nvPr>
            <p:ph type="title"/>
          </p:nvPr>
        </p:nvSpPr>
        <p:spPr/>
        <p:txBody>
          <a:bodyPr/>
          <a:lstStyle/>
          <a:p>
            <a:r>
              <a:rPr lang="en-US"/>
              <a:t>Two column - dark </a:t>
            </a:r>
          </a:p>
        </p:txBody>
      </p:sp>
      <p:sp>
        <p:nvSpPr>
          <p:cNvPr id="5" name="Text Placeholder 4">
            <a:extLst>
              <a:ext uri="{FF2B5EF4-FFF2-40B4-BE49-F238E27FC236}">
                <a16:creationId xmlns:a16="http://schemas.microsoft.com/office/drawing/2014/main" id="{DBF71BC9-1B28-4C44-47CF-7E75187AD53E}"/>
              </a:ext>
            </a:extLst>
          </p:cNvPr>
          <p:cNvSpPr>
            <a:spLocks noGrp="1"/>
          </p:cNvSpPr>
          <p:nvPr>
            <p:ph type="body" idx="1"/>
          </p:nvPr>
        </p:nvSpPr>
        <p:spPr>
          <a:xfrm>
            <a:off x="457200" y="1451904"/>
            <a:ext cx="5157787" cy="276999"/>
          </a:xfrm>
        </p:spPr>
        <p:txBody>
          <a:bodyPr/>
          <a:lstStyle/>
          <a:p>
            <a:r>
              <a:rPr lang="en-US"/>
              <a:t>Subtitle here</a:t>
            </a:r>
          </a:p>
        </p:txBody>
      </p:sp>
      <p:sp>
        <p:nvSpPr>
          <p:cNvPr id="8" name="Content Placeholder 7">
            <a:extLst>
              <a:ext uri="{FF2B5EF4-FFF2-40B4-BE49-F238E27FC236}">
                <a16:creationId xmlns:a16="http://schemas.microsoft.com/office/drawing/2014/main" id="{73916983-35EC-6572-5CC5-1D454EE5B7D4}"/>
              </a:ext>
            </a:extLst>
          </p:cNvPr>
          <p:cNvSpPr>
            <a:spLocks noGrp="1"/>
          </p:cNvSpPr>
          <p:nvPr>
            <p:ph sz="half" idx="2"/>
          </p:nvPr>
        </p:nvSpPr>
        <p:spPr/>
        <p:txBody>
          <a:bodyPr/>
          <a:lstStyle/>
          <a:p>
            <a:pPr marL="0" indent="0">
              <a:buNone/>
            </a:pPr>
            <a:r>
              <a:rPr lang="en-US"/>
              <a:t>1st level text</a:t>
            </a:r>
          </a:p>
          <a:p>
            <a:pPr lvl="1"/>
            <a:r>
              <a:rPr lang="en-US"/>
              <a:t>2nd level text</a:t>
            </a:r>
            <a:endParaRPr lang="en-US" dirty="0"/>
          </a:p>
        </p:txBody>
      </p:sp>
      <p:sp>
        <p:nvSpPr>
          <p:cNvPr id="6" name="Slide Number Placeholder 5">
            <a:extLst>
              <a:ext uri="{FF2B5EF4-FFF2-40B4-BE49-F238E27FC236}">
                <a16:creationId xmlns:a16="http://schemas.microsoft.com/office/drawing/2014/main" id="{A423C72B-3CCB-48F5-CD67-B7D978AB382A}"/>
              </a:ext>
            </a:extLst>
          </p:cNvPr>
          <p:cNvSpPr>
            <a:spLocks noGrp="1"/>
          </p:cNvSpPr>
          <p:nvPr>
            <p:ph type="sldNum" sz="quarter" idx="12"/>
          </p:nvPr>
        </p:nvSpPr>
        <p:spPr/>
        <p:txBody>
          <a:bodyPr/>
          <a:lstStyle/>
          <a:p>
            <a:fld id="{38826FC0-333C-E549-9FA3-0EE43DF298A3}" type="slidenum">
              <a:rPr lang="en-US" smtClean="0"/>
              <a:t>33</a:t>
            </a:fld>
            <a:endParaRPr lang="en-US"/>
          </a:p>
        </p:txBody>
      </p:sp>
      <p:sp>
        <p:nvSpPr>
          <p:cNvPr id="3" name="Footer Placeholder 2">
            <a:extLst>
              <a:ext uri="{FF2B5EF4-FFF2-40B4-BE49-F238E27FC236}">
                <a16:creationId xmlns:a16="http://schemas.microsoft.com/office/drawing/2014/main" id="{2F18761B-8409-48CF-DEC1-53A569F12944}"/>
              </a:ext>
            </a:extLst>
          </p:cNvPr>
          <p:cNvSpPr>
            <a:spLocks noGrp="1"/>
          </p:cNvSpPr>
          <p:nvPr>
            <p:ph type="ftr" sz="quarter" idx="11"/>
          </p:nvPr>
        </p:nvSpPr>
        <p:spPr/>
        <p:txBody>
          <a:bodyPr/>
          <a:lstStyle/>
          <a:p>
            <a:r>
              <a:rPr lang="en-US" dirty="0"/>
              <a:t>© 2025–2027 Cognizant | Private</a:t>
            </a:r>
          </a:p>
        </p:txBody>
      </p:sp>
      <p:sp>
        <p:nvSpPr>
          <p:cNvPr id="9" name="Text Placeholder 8">
            <a:extLst>
              <a:ext uri="{FF2B5EF4-FFF2-40B4-BE49-F238E27FC236}">
                <a16:creationId xmlns:a16="http://schemas.microsoft.com/office/drawing/2014/main" id="{242D7734-F751-B746-41BE-A3BA3A5DFE21}"/>
              </a:ext>
            </a:extLst>
          </p:cNvPr>
          <p:cNvSpPr>
            <a:spLocks noGrp="1"/>
          </p:cNvSpPr>
          <p:nvPr>
            <p:ph type="body" sz="quarter" idx="3"/>
          </p:nvPr>
        </p:nvSpPr>
        <p:spPr>
          <a:xfrm>
            <a:off x="6522720" y="1451904"/>
            <a:ext cx="5183188" cy="276999"/>
          </a:xfrm>
        </p:spPr>
        <p:txBody>
          <a:bodyPr/>
          <a:lstStyle/>
          <a:p>
            <a:r>
              <a:rPr lang="en-US"/>
              <a:t>Subtitle here</a:t>
            </a:r>
          </a:p>
        </p:txBody>
      </p:sp>
      <p:sp>
        <p:nvSpPr>
          <p:cNvPr id="10" name="Content Placeholder 9">
            <a:extLst>
              <a:ext uri="{FF2B5EF4-FFF2-40B4-BE49-F238E27FC236}">
                <a16:creationId xmlns:a16="http://schemas.microsoft.com/office/drawing/2014/main" id="{54182C33-B139-D3E5-4378-F59AA6024811}"/>
              </a:ext>
            </a:extLst>
          </p:cNvPr>
          <p:cNvSpPr>
            <a:spLocks noGrp="1"/>
          </p:cNvSpPr>
          <p:nvPr>
            <p:ph sz="quarter" idx="4"/>
          </p:nvPr>
        </p:nvSpPr>
        <p:spPr/>
        <p:txBody>
          <a:bodyPr/>
          <a:lstStyle/>
          <a:p>
            <a:pPr marL="0" indent="0">
              <a:buNone/>
            </a:pPr>
            <a:r>
              <a:rPr lang="en-US"/>
              <a:t>1st level text</a:t>
            </a:r>
          </a:p>
          <a:p>
            <a:pPr lvl="1"/>
            <a:r>
              <a:rPr lang="en-US"/>
              <a:t>2nd level text</a:t>
            </a:r>
            <a:endParaRPr lang="en-US" dirty="0"/>
          </a:p>
        </p:txBody>
      </p:sp>
    </p:spTree>
    <p:extLst>
      <p:ext uri="{BB962C8B-B14F-4D97-AF65-F5344CB8AC3E}">
        <p14:creationId xmlns:p14="http://schemas.microsoft.com/office/powerpoint/2010/main" val="24586095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E0075C-52D9-E9CD-4ACB-97CCFE23E9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1BBDB7-637F-6CA4-788E-9E2F3A82A796}"/>
              </a:ext>
            </a:extLst>
          </p:cNvPr>
          <p:cNvSpPr>
            <a:spLocks noGrp="1"/>
          </p:cNvSpPr>
          <p:nvPr>
            <p:ph type="title"/>
          </p:nvPr>
        </p:nvSpPr>
        <p:spPr/>
        <p:txBody>
          <a:bodyPr/>
          <a:lstStyle/>
          <a:p>
            <a:r>
              <a:rPr lang="en-US"/>
              <a:t>Three column - dark </a:t>
            </a:r>
          </a:p>
        </p:txBody>
      </p:sp>
      <p:sp>
        <p:nvSpPr>
          <p:cNvPr id="5" name="Text Placeholder 4">
            <a:extLst>
              <a:ext uri="{FF2B5EF4-FFF2-40B4-BE49-F238E27FC236}">
                <a16:creationId xmlns:a16="http://schemas.microsoft.com/office/drawing/2014/main" id="{D7D4B06A-5179-F4D6-C9A2-4B8EFD4E2DDF}"/>
              </a:ext>
            </a:extLst>
          </p:cNvPr>
          <p:cNvSpPr>
            <a:spLocks noGrp="1"/>
          </p:cNvSpPr>
          <p:nvPr>
            <p:ph type="body" idx="1"/>
          </p:nvPr>
        </p:nvSpPr>
        <p:spPr/>
        <p:txBody>
          <a:bodyPr/>
          <a:lstStyle/>
          <a:p>
            <a:r>
              <a:rPr lang="en-US"/>
              <a:t>Subtitle</a:t>
            </a:r>
          </a:p>
        </p:txBody>
      </p:sp>
      <p:sp>
        <p:nvSpPr>
          <p:cNvPr id="8" name="Content Placeholder 7">
            <a:extLst>
              <a:ext uri="{FF2B5EF4-FFF2-40B4-BE49-F238E27FC236}">
                <a16:creationId xmlns:a16="http://schemas.microsoft.com/office/drawing/2014/main" id="{F71D0FC3-732B-138F-88EE-C40A2BF08659}"/>
              </a:ext>
            </a:extLst>
          </p:cNvPr>
          <p:cNvSpPr>
            <a:spLocks noGrp="1"/>
          </p:cNvSpPr>
          <p:nvPr>
            <p:ph sz="half" idx="2"/>
          </p:nvPr>
        </p:nvSpPr>
        <p:spPr/>
        <p:txBody>
          <a:bodyPr/>
          <a:lstStyle/>
          <a:p>
            <a:pPr marL="0" indent="0">
              <a:buNone/>
            </a:pPr>
            <a:r>
              <a:rPr lang="en-US"/>
              <a:t>1st level text</a:t>
            </a:r>
          </a:p>
          <a:p>
            <a:pPr lvl="1"/>
            <a:r>
              <a:rPr lang="en-US"/>
              <a:t>2nd level text</a:t>
            </a:r>
            <a:endParaRPr lang="en-US" dirty="0"/>
          </a:p>
        </p:txBody>
      </p:sp>
      <p:sp>
        <p:nvSpPr>
          <p:cNvPr id="9" name="Text Placeholder 8">
            <a:extLst>
              <a:ext uri="{FF2B5EF4-FFF2-40B4-BE49-F238E27FC236}">
                <a16:creationId xmlns:a16="http://schemas.microsoft.com/office/drawing/2014/main" id="{B49E933B-83FA-4EC7-0D79-E89222817035}"/>
              </a:ext>
            </a:extLst>
          </p:cNvPr>
          <p:cNvSpPr>
            <a:spLocks noGrp="1"/>
          </p:cNvSpPr>
          <p:nvPr>
            <p:ph type="body" sz="quarter" idx="3"/>
          </p:nvPr>
        </p:nvSpPr>
        <p:spPr>
          <a:xfrm>
            <a:off x="4358640" y="1448856"/>
            <a:ext cx="3474720" cy="276999"/>
          </a:xfrm>
        </p:spPr>
        <p:txBody>
          <a:bodyPr/>
          <a:lstStyle/>
          <a:p>
            <a:r>
              <a:rPr lang="en-US"/>
              <a:t>Subtitle</a:t>
            </a:r>
          </a:p>
        </p:txBody>
      </p:sp>
      <p:sp>
        <p:nvSpPr>
          <p:cNvPr id="10" name="Content Placeholder 9">
            <a:extLst>
              <a:ext uri="{FF2B5EF4-FFF2-40B4-BE49-F238E27FC236}">
                <a16:creationId xmlns:a16="http://schemas.microsoft.com/office/drawing/2014/main" id="{1E8D81B7-E5CF-6C1E-86DB-DDBC04EBD9C9}"/>
              </a:ext>
            </a:extLst>
          </p:cNvPr>
          <p:cNvSpPr>
            <a:spLocks noGrp="1"/>
          </p:cNvSpPr>
          <p:nvPr>
            <p:ph sz="quarter" idx="4"/>
          </p:nvPr>
        </p:nvSpPr>
        <p:spPr/>
        <p:txBody>
          <a:bodyPr/>
          <a:lstStyle/>
          <a:p>
            <a:pPr marL="0" indent="0">
              <a:buNone/>
            </a:pPr>
            <a:r>
              <a:rPr lang="en-US"/>
              <a:t>1st level text</a:t>
            </a:r>
          </a:p>
          <a:p>
            <a:pPr lvl="1"/>
            <a:r>
              <a:rPr lang="en-US"/>
              <a:t>2nd level text</a:t>
            </a:r>
            <a:endParaRPr lang="en-US" dirty="0"/>
          </a:p>
        </p:txBody>
      </p:sp>
      <p:sp>
        <p:nvSpPr>
          <p:cNvPr id="11" name="Text Placeholder 10">
            <a:extLst>
              <a:ext uri="{FF2B5EF4-FFF2-40B4-BE49-F238E27FC236}">
                <a16:creationId xmlns:a16="http://schemas.microsoft.com/office/drawing/2014/main" id="{85B610B4-551A-FDBE-A1D6-D9CB42D6F96B}"/>
              </a:ext>
            </a:extLst>
          </p:cNvPr>
          <p:cNvSpPr>
            <a:spLocks noGrp="1"/>
          </p:cNvSpPr>
          <p:nvPr>
            <p:ph type="body" sz="quarter" idx="14"/>
          </p:nvPr>
        </p:nvSpPr>
        <p:spPr>
          <a:xfrm>
            <a:off x="8260080" y="1448856"/>
            <a:ext cx="3474720" cy="276999"/>
          </a:xfrm>
        </p:spPr>
        <p:txBody>
          <a:bodyPr/>
          <a:lstStyle/>
          <a:p>
            <a:r>
              <a:rPr lang="en-US"/>
              <a:t>Subtitle</a:t>
            </a:r>
          </a:p>
        </p:txBody>
      </p:sp>
      <p:sp>
        <p:nvSpPr>
          <p:cNvPr id="12" name="Content Placeholder 11">
            <a:extLst>
              <a:ext uri="{FF2B5EF4-FFF2-40B4-BE49-F238E27FC236}">
                <a16:creationId xmlns:a16="http://schemas.microsoft.com/office/drawing/2014/main" id="{D7871447-045E-F5BC-FA5C-EC02010EF3D6}"/>
              </a:ext>
            </a:extLst>
          </p:cNvPr>
          <p:cNvSpPr>
            <a:spLocks noGrp="1"/>
          </p:cNvSpPr>
          <p:nvPr>
            <p:ph sz="quarter" idx="15"/>
          </p:nvPr>
        </p:nvSpPr>
        <p:spPr/>
        <p:txBody>
          <a:bodyPr/>
          <a:lstStyle/>
          <a:p>
            <a:pPr marL="0" indent="0">
              <a:buNone/>
            </a:pPr>
            <a:r>
              <a:rPr lang="en-US"/>
              <a:t>1st level text</a:t>
            </a:r>
          </a:p>
          <a:p>
            <a:pPr lvl="1"/>
            <a:r>
              <a:rPr lang="en-US"/>
              <a:t>2nd level text</a:t>
            </a:r>
            <a:endParaRPr lang="en-US" dirty="0"/>
          </a:p>
        </p:txBody>
      </p:sp>
      <p:sp>
        <p:nvSpPr>
          <p:cNvPr id="6" name="Slide Number Placeholder 5">
            <a:extLst>
              <a:ext uri="{FF2B5EF4-FFF2-40B4-BE49-F238E27FC236}">
                <a16:creationId xmlns:a16="http://schemas.microsoft.com/office/drawing/2014/main" id="{95E2E72C-89A6-9B5C-7841-F93C6357D82C}"/>
              </a:ext>
            </a:extLst>
          </p:cNvPr>
          <p:cNvSpPr>
            <a:spLocks noGrp="1"/>
          </p:cNvSpPr>
          <p:nvPr>
            <p:ph type="sldNum" sz="quarter" idx="18"/>
          </p:nvPr>
        </p:nvSpPr>
        <p:spPr/>
        <p:txBody>
          <a:bodyPr/>
          <a:lstStyle/>
          <a:p>
            <a:fld id="{38826FC0-333C-E549-9FA3-0EE43DF298A3}" type="slidenum">
              <a:rPr lang="en-US" smtClean="0"/>
              <a:t>34</a:t>
            </a:fld>
            <a:endParaRPr lang="en-US"/>
          </a:p>
        </p:txBody>
      </p:sp>
      <p:sp>
        <p:nvSpPr>
          <p:cNvPr id="3" name="Footer Placeholder 2">
            <a:extLst>
              <a:ext uri="{FF2B5EF4-FFF2-40B4-BE49-F238E27FC236}">
                <a16:creationId xmlns:a16="http://schemas.microsoft.com/office/drawing/2014/main" id="{7C840EE8-5571-5E68-AF8C-9D110EAABB62}"/>
              </a:ext>
            </a:extLst>
          </p:cNvPr>
          <p:cNvSpPr>
            <a:spLocks noGrp="1"/>
          </p:cNvSpPr>
          <p:nvPr>
            <p:ph type="ftr" sz="quarter" idx="17"/>
          </p:nvPr>
        </p:nvSpPr>
        <p:spPr/>
        <p:txBody>
          <a:bodyPr/>
          <a:lstStyle/>
          <a:p>
            <a:r>
              <a:rPr lang="en-US" dirty="0"/>
              <a:t>© 2025–2027 Cognizant | Private</a:t>
            </a:r>
          </a:p>
        </p:txBody>
      </p:sp>
    </p:spTree>
    <p:extLst>
      <p:ext uri="{BB962C8B-B14F-4D97-AF65-F5344CB8AC3E}">
        <p14:creationId xmlns:p14="http://schemas.microsoft.com/office/powerpoint/2010/main" val="20784558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887304-1584-4729-8927-4625FE031E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483C22-4F02-BDEE-AE93-783CB1D01F78}"/>
              </a:ext>
            </a:extLst>
          </p:cNvPr>
          <p:cNvSpPr>
            <a:spLocks noGrp="1"/>
          </p:cNvSpPr>
          <p:nvPr>
            <p:ph type="title"/>
          </p:nvPr>
        </p:nvSpPr>
        <p:spPr/>
        <p:txBody>
          <a:bodyPr/>
          <a:lstStyle/>
          <a:p>
            <a:r>
              <a:rPr lang="en-US"/>
              <a:t>Comparison horizontal - dark </a:t>
            </a:r>
          </a:p>
        </p:txBody>
      </p:sp>
      <p:sp>
        <p:nvSpPr>
          <p:cNvPr id="8" name="Text Placeholder 7">
            <a:extLst>
              <a:ext uri="{FF2B5EF4-FFF2-40B4-BE49-F238E27FC236}">
                <a16:creationId xmlns:a16="http://schemas.microsoft.com/office/drawing/2014/main" id="{0F5F2379-97CF-B877-B13D-D38CB549778E}"/>
              </a:ext>
            </a:extLst>
          </p:cNvPr>
          <p:cNvSpPr>
            <a:spLocks noGrp="1"/>
          </p:cNvSpPr>
          <p:nvPr>
            <p:ph type="body" sz="quarter" idx="13"/>
          </p:nvPr>
        </p:nvSpPr>
        <p:spPr/>
        <p:txBody>
          <a:bodyPr/>
          <a:lstStyle/>
          <a:p>
            <a:r>
              <a:rPr lang="en-US"/>
              <a:t>Subtitle</a:t>
            </a:r>
          </a:p>
        </p:txBody>
      </p:sp>
      <p:sp>
        <p:nvSpPr>
          <p:cNvPr id="5" name="Content Placeholder 4">
            <a:extLst>
              <a:ext uri="{FF2B5EF4-FFF2-40B4-BE49-F238E27FC236}">
                <a16:creationId xmlns:a16="http://schemas.microsoft.com/office/drawing/2014/main" id="{B7A0F21F-F8D7-46C1-76BC-FE8A1DEBA112}"/>
              </a:ext>
            </a:extLst>
          </p:cNvPr>
          <p:cNvSpPr>
            <a:spLocks noGrp="1"/>
          </p:cNvSpPr>
          <p:nvPr>
            <p:ph idx="1"/>
          </p:nvPr>
        </p:nvSpPr>
        <p:spPr/>
        <p:txBody>
          <a:bodyPr/>
          <a:lstStyle/>
          <a:p>
            <a:pPr marL="0" indent="0">
              <a:buNone/>
            </a:pPr>
            <a:r>
              <a:rPr lang="en-US" dirty="0"/>
              <a:t>1st level text</a:t>
            </a:r>
          </a:p>
          <a:p>
            <a:pPr lvl="1"/>
            <a:r>
              <a:rPr lang="en-US" dirty="0"/>
              <a:t>2nd level text</a:t>
            </a:r>
          </a:p>
        </p:txBody>
      </p:sp>
      <p:sp>
        <p:nvSpPr>
          <p:cNvPr id="10" name="Text Placeholder 9">
            <a:extLst>
              <a:ext uri="{FF2B5EF4-FFF2-40B4-BE49-F238E27FC236}">
                <a16:creationId xmlns:a16="http://schemas.microsoft.com/office/drawing/2014/main" id="{799F05FD-ED1D-78A7-B9B0-CA6CAA132177}"/>
              </a:ext>
            </a:extLst>
          </p:cNvPr>
          <p:cNvSpPr>
            <a:spLocks noGrp="1"/>
          </p:cNvSpPr>
          <p:nvPr>
            <p:ph type="body" sz="quarter" idx="15"/>
          </p:nvPr>
        </p:nvSpPr>
        <p:spPr/>
        <p:txBody>
          <a:bodyPr/>
          <a:lstStyle/>
          <a:p>
            <a:r>
              <a:rPr lang="en-US"/>
              <a:t>Subtitle</a:t>
            </a:r>
          </a:p>
        </p:txBody>
      </p:sp>
      <p:sp>
        <p:nvSpPr>
          <p:cNvPr id="9" name="Content Placeholder 8">
            <a:extLst>
              <a:ext uri="{FF2B5EF4-FFF2-40B4-BE49-F238E27FC236}">
                <a16:creationId xmlns:a16="http://schemas.microsoft.com/office/drawing/2014/main" id="{C4CC3056-A71B-F9A9-2F49-88431C3AC618}"/>
              </a:ext>
            </a:extLst>
          </p:cNvPr>
          <p:cNvSpPr>
            <a:spLocks noGrp="1"/>
          </p:cNvSpPr>
          <p:nvPr>
            <p:ph idx="14"/>
          </p:nvPr>
        </p:nvSpPr>
        <p:spPr/>
        <p:txBody>
          <a:bodyPr/>
          <a:lstStyle/>
          <a:p>
            <a:pPr marL="0" indent="0">
              <a:buNone/>
            </a:pPr>
            <a:r>
              <a:rPr lang="en-US" dirty="0"/>
              <a:t>1st level text</a:t>
            </a:r>
          </a:p>
          <a:p>
            <a:pPr lvl="1"/>
            <a:r>
              <a:rPr lang="en-US" dirty="0"/>
              <a:t>2nd level text</a:t>
            </a:r>
          </a:p>
        </p:txBody>
      </p:sp>
      <p:sp>
        <p:nvSpPr>
          <p:cNvPr id="12" name="Text Placeholder 11">
            <a:extLst>
              <a:ext uri="{FF2B5EF4-FFF2-40B4-BE49-F238E27FC236}">
                <a16:creationId xmlns:a16="http://schemas.microsoft.com/office/drawing/2014/main" id="{4A3A6512-82D7-70E6-123D-A6A7E7B51C72}"/>
              </a:ext>
            </a:extLst>
          </p:cNvPr>
          <p:cNvSpPr>
            <a:spLocks noGrp="1"/>
          </p:cNvSpPr>
          <p:nvPr>
            <p:ph type="body" sz="quarter" idx="17"/>
          </p:nvPr>
        </p:nvSpPr>
        <p:spPr/>
        <p:txBody>
          <a:bodyPr/>
          <a:lstStyle/>
          <a:p>
            <a:r>
              <a:rPr lang="en-US"/>
              <a:t>Subtitle</a:t>
            </a:r>
          </a:p>
        </p:txBody>
      </p:sp>
      <p:sp>
        <p:nvSpPr>
          <p:cNvPr id="11" name="Content Placeholder 10">
            <a:extLst>
              <a:ext uri="{FF2B5EF4-FFF2-40B4-BE49-F238E27FC236}">
                <a16:creationId xmlns:a16="http://schemas.microsoft.com/office/drawing/2014/main" id="{B4B4DDBD-831A-7A18-D793-2ADC977231DE}"/>
              </a:ext>
            </a:extLst>
          </p:cNvPr>
          <p:cNvSpPr>
            <a:spLocks noGrp="1"/>
          </p:cNvSpPr>
          <p:nvPr>
            <p:ph idx="16"/>
          </p:nvPr>
        </p:nvSpPr>
        <p:spPr/>
        <p:txBody>
          <a:bodyPr/>
          <a:lstStyle/>
          <a:p>
            <a:pPr marL="0" indent="0">
              <a:buNone/>
            </a:pPr>
            <a:r>
              <a:rPr lang="en-US" dirty="0"/>
              <a:t>1st level text</a:t>
            </a:r>
          </a:p>
          <a:p>
            <a:pPr lvl="1"/>
            <a:r>
              <a:rPr lang="en-US" dirty="0"/>
              <a:t>2nd level text</a:t>
            </a:r>
          </a:p>
        </p:txBody>
      </p:sp>
      <p:sp>
        <p:nvSpPr>
          <p:cNvPr id="13" name="Text Placeholder 12">
            <a:extLst>
              <a:ext uri="{FF2B5EF4-FFF2-40B4-BE49-F238E27FC236}">
                <a16:creationId xmlns:a16="http://schemas.microsoft.com/office/drawing/2014/main" id="{63EBD15C-DB63-7A78-E6D6-52170F035C52}"/>
              </a:ext>
            </a:extLst>
          </p:cNvPr>
          <p:cNvSpPr>
            <a:spLocks noGrp="1"/>
          </p:cNvSpPr>
          <p:nvPr>
            <p:ph type="body" sz="quarter" idx="18"/>
          </p:nvPr>
        </p:nvSpPr>
        <p:spPr/>
        <p:txBody>
          <a:bodyPr/>
          <a:lstStyle/>
          <a:p>
            <a:r>
              <a:rPr lang="en-US"/>
              <a:t>Insert source or footnote here</a:t>
            </a:r>
          </a:p>
        </p:txBody>
      </p:sp>
      <p:sp>
        <p:nvSpPr>
          <p:cNvPr id="6" name="Slide Number Placeholder 5">
            <a:extLst>
              <a:ext uri="{FF2B5EF4-FFF2-40B4-BE49-F238E27FC236}">
                <a16:creationId xmlns:a16="http://schemas.microsoft.com/office/drawing/2014/main" id="{7BF8C3AA-CFFD-1C6A-33BE-EDE8042AF902}"/>
              </a:ext>
            </a:extLst>
          </p:cNvPr>
          <p:cNvSpPr>
            <a:spLocks noGrp="1"/>
          </p:cNvSpPr>
          <p:nvPr>
            <p:ph type="sldNum" sz="quarter" idx="12"/>
          </p:nvPr>
        </p:nvSpPr>
        <p:spPr/>
        <p:txBody>
          <a:bodyPr/>
          <a:lstStyle/>
          <a:p>
            <a:fld id="{38826FC0-333C-E549-9FA3-0EE43DF298A3}" type="slidenum">
              <a:rPr lang="en-US" smtClean="0"/>
              <a:t>35</a:t>
            </a:fld>
            <a:endParaRPr lang="en-US"/>
          </a:p>
        </p:txBody>
      </p:sp>
      <p:sp>
        <p:nvSpPr>
          <p:cNvPr id="3" name="Footer Placeholder 2">
            <a:extLst>
              <a:ext uri="{FF2B5EF4-FFF2-40B4-BE49-F238E27FC236}">
                <a16:creationId xmlns:a16="http://schemas.microsoft.com/office/drawing/2014/main" id="{5846E8BF-4F7C-8242-94E3-0AC58BFAFB11}"/>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16635805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2CA262-E684-60BD-4EF1-74FA9C4C8B5C}"/>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08FF4A5A-6C4C-D47C-1DCC-A3AC231DC08A}"/>
              </a:ext>
            </a:extLst>
          </p:cNvPr>
          <p:cNvSpPr>
            <a:spLocks noGrp="1"/>
          </p:cNvSpPr>
          <p:nvPr>
            <p:ph type="title"/>
          </p:nvPr>
        </p:nvSpPr>
        <p:spPr/>
        <p:txBody>
          <a:bodyPr/>
          <a:lstStyle/>
          <a:p>
            <a:r>
              <a:rPr lang="en-US"/>
              <a:t>Content with caption</a:t>
            </a:r>
          </a:p>
        </p:txBody>
      </p:sp>
      <p:sp>
        <p:nvSpPr>
          <p:cNvPr id="2" name="Text Placeholder 1">
            <a:extLst>
              <a:ext uri="{FF2B5EF4-FFF2-40B4-BE49-F238E27FC236}">
                <a16:creationId xmlns:a16="http://schemas.microsoft.com/office/drawing/2014/main" id="{7544453B-06E8-B38A-7518-E4E55A0CC8E1}"/>
              </a:ext>
            </a:extLst>
          </p:cNvPr>
          <p:cNvSpPr>
            <a:spLocks noGrp="1"/>
          </p:cNvSpPr>
          <p:nvPr>
            <p:ph type="body" sz="half" idx="2"/>
          </p:nvPr>
        </p:nvSpPr>
        <p:spPr/>
        <p:txBody>
          <a:bodyPr/>
          <a:lstStyle/>
          <a:p>
            <a:r>
              <a:rPr lang="en-US"/>
              <a:t>Subtitle</a:t>
            </a:r>
          </a:p>
        </p:txBody>
      </p:sp>
      <p:sp>
        <p:nvSpPr>
          <p:cNvPr id="7" name="Content Placeholder 6">
            <a:extLst>
              <a:ext uri="{FF2B5EF4-FFF2-40B4-BE49-F238E27FC236}">
                <a16:creationId xmlns:a16="http://schemas.microsoft.com/office/drawing/2014/main" id="{7FF82221-CC8E-4967-196E-BAAB320956F7}"/>
              </a:ext>
            </a:extLst>
          </p:cNvPr>
          <p:cNvSpPr>
            <a:spLocks noGrp="1"/>
          </p:cNvSpPr>
          <p:nvPr>
            <p:ph idx="1"/>
          </p:nvPr>
        </p:nvSpPr>
        <p:spPr/>
        <p:txBody>
          <a:bodyPr/>
          <a:lstStyle/>
          <a:p>
            <a:pPr marL="0" indent="0">
              <a:buNone/>
            </a:pPr>
            <a:r>
              <a:rPr lang="en-US" dirty="0"/>
              <a:t>1st level text</a:t>
            </a:r>
          </a:p>
          <a:p>
            <a:pPr lvl="1"/>
            <a:r>
              <a:rPr lang="en-US" dirty="0"/>
              <a:t>2nd level text</a:t>
            </a:r>
          </a:p>
        </p:txBody>
      </p:sp>
      <p:sp>
        <p:nvSpPr>
          <p:cNvPr id="5" name="Slide Number Placeholder 4">
            <a:extLst>
              <a:ext uri="{FF2B5EF4-FFF2-40B4-BE49-F238E27FC236}">
                <a16:creationId xmlns:a16="http://schemas.microsoft.com/office/drawing/2014/main" id="{46CC5445-5BDE-7841-F336-DA40D1CB9FD8}"/>
              </a:ext>
            </a:extLst>
          </p:cNvPr>
          <p:cNvSpPr>
            <a:spLocks noGrp="1"/>
          </p:cNvSpPr>
          <p:nvPr>
            <p:ph type="sldNum" sz="quarter" idx="12"/>
          </p:nvPr>
        </p:nvSpPr>
        <p:spPr/>
        <p:txBody>
          <a:bodyPr/>
          <a:lstStyle/>
          <a:p>
            <a:fld id="{38826FC0-333C-E549-9FA3-0EE43DF298A3}" type="slidenum">
              <a:rPr lang="en-US" smtClean="0"/>
              <a:pPr/>
              <a:t>36</a:t>
            </a:fld>
            <a:endParaRPr lang="en-US"/>
          </a:p>
        </p:txBody>
      </p:sp>
      <p:sp>
        <p:nvSpPr>
          <p:cNvPr id="3" name="Footer Placeholder 2">
            <a:extLst>
              <a:ext uri="{FF2B5EF4-FFF2-40B4-BE49-F238E27FC236}">
                <a16:creationId xmlns:a16="http://schemas.microsoft.com/office/drawing/2014/main" id="{B06407EE-17B5-5AA3-0A77-E82F25385DE3}"/>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40643525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07CB80-F7B7-DBBD-786B-B3350BBE7FD6}"/>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83DA0A3C-2BFB-26B8-DCC8-BCC65AE7463E}"/>
              </a:ext>
            </a:extLst>
          </p:cNvPr>
          <p:cNvSpPr>
            <a:spLocks noGrp="1"/>
          </p:cNvSpPr>
          <p:nvPr>
            <p:ph type="title"/>
          </p:nvPr>
        </p:nvSpPr>
        <p:spPr/>
        <p:txBody>
          <a:bodyPr/>
          <a:lstStyle/>
          <a:p>
            <a:r>
              <a:rPr lang="en-US"/>
              <a:t>Picture with caption</a:t>
            </a:r>
          </a:p>
        </p:txBody>
      </p:sp>
      <p:sp>
        <p:nvSpPr>
          <p:cNvPr id="2" name="Text Placeholder 1">
            <a:extLst>
              <a:ext uri="{FF2B5EF4-FFF2-40B4-BE49-F238E27FC236}">
                <a16:creationId xmlns:a16="http://schemas.microsoft.com/office/drawing/2014/main" id="{4BC471B5-C2CB-E40C-21C8-8752D599DFA4}"/>
              </a:ext>
            </a:extLst>
          </p:cNvPr>
          <p:cNvSpPr>
            <a:spLocks noGrp="1"/>
          </p:cNvSpPr>
          <p:nvPr>
            <p:ph type="body" sz="half" idx="2"/>
          </p:nvPr>
        </p:nvSpPr>
        <p:spPr/>
        <p:txBody>
          <a:bodyPr/>
          <a:lstStyle/>
          <a:p>
            <a:r>
              <a:rPr lang="en-US"/>
              <a:t>Subtitle</a:t>
            </a:r>
          </a:p>
        </p:txBody>
      </p:sp>
      <p:sp>
        <p:nvSpPr>
          <p:cNvPr id="5" name="Slide Number Placeholder 4">
            <a:extLst>
              <a:ext uri="{FF2B5EF4-FFF2-40B4-BE49-F238E27FC236}">
                <a16:creationId xmlns:a16="http://schemas.microsoft.com/office/drawing/2014/main" id="{9604D892-BDEA-B304-4571-D3F840C8C2DA}"/>
              </a:ext>
            </a:extLst>
          </p:cNvPr>
          <p:cNvSpPr>
            <a:spLocks noGrp="1"/>
          </p:cNvSpPr>
          <p:nvPr>
            <p:ph type="sldNum" sz="quarter" idx="12"/>
          </p:nvPr>
        </p:nvSpPr>
        <p:spPr/>
        <p:txBody>
          <a:bodyPr/>
          <a:lstStyle/>
          <a:p>
            <a:fld id="{38826FC0-333C-E549-9FA3-0EE43DF298A3}" type="slidenum">
              <a:rPr lang="en-US" smtClean="0"/>
              <a:pPr/>
              <a:t>37</a:t>
            </a:fld>
            <a:endParaRPr lang="en-US"/>
          </a:p>
        </p:txBody>
      </p:sp>
      <p:sp>
        <p:nvSpPr>
          <p:cNvPr id="3" name="Footer Placeholder 2">
            <a:extLst>
              <a:ext uri="{FF2B5EF4-FFF2-40B4-BE49-F238E27FC236}">
                <a16:creationId xmlns:a16="http://schemas.microsoft.com/office/drawing/2014/main" id="{9BBF84B2-7AD9-C292-16F6-3E58680053BE}"/>
              </a:ext>
            </a:extLst>
          </p:cNvPr>
          <p:cNvSpPr>
            <a:spLocks noGrp="1"/>
          </p:cNvSpPr>
          <p:nvPr>
            <p:ph type="ftr" sz="quarter" idx="11"/>
          </p:nvPr>
        </p:nvSpPr>
        <p:spPr/>
        <p:txBody>
          <a:bodyPr/>
          <a:lstStyle/>
          <a:p>
            <a:r>
              <a:rPr lang="en-US" dirty="0"/>
              <a:t>© 2025–2027 Cognizant | Private</a:t>
            </a:r>
          </a:p>
        </p:txBody>
      </p:sp>
      <p:pic>
        <p:nvPicPr>
          <p:cNvPr id="10" name="Picture Placeholder 14" descr="Abstract placeholder image">
            <a:extLst>
              <a:ext uri="{FF2B5EF4-FFF2-40B4-BE49-F238E27FC236}">
                <a16:creationId xmlns:a16="http://schemas.microsoft.com/office/drawing/2014/main" id="{73440B0F-235A-2284-652E-1C36853A91CC}"/>
              </a:ext>
            </a:extLst>
          </p:cNvPr>
          <p:cNvPicPr>
            <a:picLocks noGrp="1" noChangeAspect="1"/>
          </p:cNvPicPr>
          <p:nvPr>
            <p:ph type="pic" idx="1"/>
          </p:nvPr>
        </p:nvPicPr>
        <p:blipFill>
          <a:blip r:embed="rId3"/>
          <a:srcRect l="15962" r="15962"/>
          <a:stretch>
            <a:fillRect/>
          </a:stretch>
        </p:blipFill>
        <p:spPr/>
      </p:pic>
    </p:spTree>
    <p:extLst>
      <p:ext uri="{BB962C8B-B14F-4D97-AF65-F5344CB8AC3E}">
        <p14:creationId xmlns:p14="http://schemas.microsoft.com/office/powerpoint/2010/main" val="35629784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1C7B06-A717-F697-3FA6-690FFEC89E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45D42F-CEA8-574C-C7E8-724A46116866}"/>
              </a:ext>
            </a:extLst>
          </p:cNvPr>
          <p:cNvSpPr>
            <a:spLocks noGrp="1"/>
          </p:cNvSpPr>
          <p:nvPr>
            <p:ph type="ctrTitle"/>
          </p:nvPr>
        </p:nvSpPr>
        <p:spPr>
          <a:xfrm>
            <a:off x="1005840" y="1943100"/>
            <a:ext cx="9023350" cy="1107996"/>
          </a:xfrm>
        </p:spPr>
        <p:txBody>
          <a:bodyPr/>
          <a:lstStyle/>
          <a:p>
            <a:r>
              <a:rPr lang="en-US"/>
              <a:t>Statement or quote will go here</a:t>
            </a:r>
            <a:br>
              <a:rPr lang="en-US"/>
            </a:br>
            <a:r>
              <a:rPr lang="en-US"/>
              <a:t>in Arial 36pt bold</a:t>
            </a:r>
          </a:p>
        </p:txBody>
      </p:sp>
      <p:sp>
        <p:nvSpPr>
          <p:cNvPr id="5" name="Text Placeholder 4">
            <a:extLst>
              <a:ext uri="{FF2B5EF4-FFF2-40B4-BE49-F238E27FC236}">
                <a16:creationId xmlns:a16="http://schemas.microsoft.com/office/drawing/2014/main" id="{A2CC464F-B9B5-2E15-26DD-91828D4152FB}"/>
              </a:ext>
            </a:extLst>
          </p:cNvPr>
          <p:cNvSpPr>
            <a:spLocks noGrp="1"/>
          </p:cNvSpPr>
          <p:nvPr>
            <p:ph type="body" sz="quarter" idx="13"/>
          </p:nvPr>
        </p:nvSpPr>
        <p:spPr>
          <a:xfrm>
            <a:off x="1005840" y="3429000"/>
            <a:ext cx="9023350" cy="1500188"/>
          </a:xfrm>
        </p:spPr>
        <p:txBody>
          <a:bodyPr/>
          <a:lstStyle/>
          <a:p>
            <a:r>
              <a:rPr lang="en-US"/>
              <a:t>Attributor name is 16pt Arial</a:t>
            </a:r>
          </a:p>
        </p:txBody>
      </p:sp>
      <p:sp>
        <p:nvSpPr>
          <p:cNvPr id="7" name="Slide Number Placeholder 6">
            <a:extLst>
              <a:ext uri="{FF2B5EF4-FFF2-40B4-BE49-F238E27FC236}">
                <a16:creationId xmlns:a16="http://schemas.microsoft.com/office/drawing/2014/main" id="{BBCA83A5-CEC2-3DB2-4259-76365FDA49C8}"/>
              </a:ext>
            </a:extLst>
          </p:cNvPr>
          <p:cNvSpPr>
            <a:spLocks noGrp="1"/>
          </p:cNvSpPr>
          <p:nvPr>
            <p:ph type="sldNum" sz="quarter" idx="16"/>
          </p:nvPr>
        </p:nvSpPr>
        <p:spPr>
          <a:xfrm>
            <a:off x="457200" y="6400799"/>
            <a:ext cx="365760" cy="228600"/>
          </a:xfrm>
        </p:spPr>
        <p:txBody>
          <a:bodyPr/>
          <a:lstStyle/>
          <a:p>
            <a:fld id="{38826FC0-333C-E549-9FA3-0EE43DF298A3}" type="slidenum">
              <a:rPr lang="en-US" smtClean="0"/>
              <a:pPr/>
              <a:t>38</a:t>
            </a:fld>
            <a:endParaRPr lang="en-US"/>
          </a:p>
        </p:txBody>
      </p:sp>
      <p:sp>
        <p:nvSpPr>
          <p:cNvPr id="3" name="Footer Placeholder 2">
            <a:extLst>
              <a:ext uri="{FF2B5EF4-FFF2-40B4-BE49-F238E27FC236}">
                <a16:creationId xmlns:a16="http://schemas.microsoft.com/office/drawing/2014/main" id="{480876B3-95F2-124B-F6BD-875CB9932078}"/>
              </a:ext>
            </a:extLst>
          </p:cNvPr>
          <p:cNvSpPr>
            <a:spLocks noGrp="1"/>
          </p:cNvSpPr>
          <p:nvPr>
            <p:ph type="ftr" sz="quarter" idx="15"/>
          </p:nvPr>
        </p:nvSpPr>
        <p:spPr>
          <a:xfrm>
            <a:off x="1005840" y="6400800"/>
            <a:ext cx="1371600" cy="228600"/>
          </a:xfrm>
        </p:spPr>
        <p:txBody>
          <a:bodyPr/>
          <a:lstStyle/>
          <a:p>
            <a:r>
              <a:rPr lang="en-US" dirty="0"/>
              <a:t>© 2025–2027 Cognizant | Private</a:t>
            </a:r>
          </a:p>
        </p:txBody>
      </p:sp>
    </p:spTree>
    <p:extLst>
      <p:ext uri="{BB962C8B-B14F-4D97-AF65-F5344CB8AC3E}">
        <p14:creationId xmlns:p14="http://schemas.microsoft.com/office/powerpoint/2010/main" val="12081919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3D2FD-46E8-0F90-F966-2D26EB1E5FCE}"/>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883E201-78D5-5ECE-A1A2-4933DE1E198A}"/>
              </a:ext>
            </a:extLst>
          </p:cNvPr>
          <p:cNvSpPr>
            <a:spLocks noGrp="1"/>
          </p:cNvSpPr>
          <p:nvPr>
            <p:ph type="title"/>
          </p:nvPr>
        </p:nvSpPr>
        <p:spPr/>
        <p:txBody>
          <a:bodyPr/>
          <a:lstStyle/>
          <a:p>
            <a:r>
              <a:rPr lang="en-US"/>
              <a:t>Click to add </a:t>
            </a:r>
            <a:br>
              <a:rPr lang="en-US"/>
            </a:br>
            <a:r>
              <a:rPr lang="en-US"/>
              <a:t>big statement</a:t>
            </a:r>
          </a:p>
        </p:txBody>
      </p:sp>
      <p:sp>
        <p:nvSpPr>
          <p:cNvPr id="2" name="Slide Number Placeholder 1">
            <a:extLst>
              <a:ext uri="{FF2B5EF4-FFF2-40B4-BE49-F238E27FC236}">
                <a16:creationId xmlns:a16="http://schemas.microsoft.com/office/drawing/2014/main" id="{3FFCC245-286E-0558-7E8E-2EF1797A8997}"/>
              </a:ext>
            </a:extLst>
          </p:cNvPr>
          <p:cNvSpPr>
            <a:spLocks noGrp="1"/>
          </p:cNvSpPr>
          <p:nvPr>
            <p:ph type="sldNum" sz="quarter" idx="25"/>
          </p:nvPr>
        </p:nvSpPr>
        <p:spPr/>
        <p:txBody>
          <a:bodyPr/>
          <a:lstStyle/>
          <a:p>
            <a:fld id="{C53E075B-3175-45CF-B3C7-FEDF3F5961E3}" type="slidenum">
              <a:rPr lang="en-US" smtClean="0"/>
              <a:pPr/>
              <a:t>39</a:t>
            </a:fld>
            <a:endParaRPr lang="en-US"/>
          </a:p>
        </p:txBody>
      </p:sp>
      <p:sp>
        <p:nvSpPr>
          <p:cNvPr id="3" name="Footer Placeholder 2">
            <a:extLst>
              <a:ext uri="{FF2B5EF4-FFF2-40B4-BE49-F238E27FC236}">
                <a16:creationId xmlns:a16="http://schemas.microsoft.com/office/drawing/2014/main" id="{175C45B7-1E6B-93CC-446E-B413DF5245C2}"/>
              </a:ext>
            </a:extLst>
          </p:cNvPr>
          <p:cNvSpPr>
            <a:spLocks noGrp="1"/>
          </p:cNvSpPr>
          <p:nvPr>
            <p:ph type="ftr" sz="quarter" idx="24"/>
          </p:nvPr>
        </p:nvSpPr>
        <p:spPr/>
        <p:txBody>
          <a:bodyPr/>
          <a:lstStyle/>
          <a:p>
            <a:r>
              <a:rPr lang="en-US" dirty="0"/>
              <a:t>© 2025–2027 Cognizant | Private</a:t>
            </a:r>
          </a:p>
        </p:txBody>
      </p:sp>
      <p:pic>
        <p:nvPicPr>
          <p:cNvPr id="8" name="Picture Placeholder 14" descr="Abstract placeholder image">
            <a:extLst>
              <a:ext uri="{FF2B5EF4-FFF2-40B4-BE49-F238E27FC236}">
                <a16:creationId xmlns:a16="http://schemas.microsoft.com/office/drawing/2014/main" id="{7FA3BE22-A0BA-3124-9E1D-8B4B8F796271}"/>
              </a:ext>
            </a:extLst>
          </p:cNvPr>
          <p:cNvPicPr>
            <a:picLocks noGrp="1" noChangeAspect="1"/>
          </p:cNvPicPr>
          <p:nvPr>
            <p:ph type="pic" sz="quarter" idx="22"/>
          </p:nvPr>
        </p:nvPicPr>
        <p:blipFill>
          <a:blip r:embed="rId3"/>
          <a:srcRect l="25039" r="25039"/>
          <a:stretch>
            <a:fillRect/>
          </a:stretch>
        </p:blipFill>
        <p:spPr/>
      </p:pic>
    </p:spTree>
    <p:extLst>
      <p:ext uri="{BB962C8B-B14F-4D97-AF65-F5344CB8AC3E}">
        <p14:creationId xmlns:p14="http://schemas.microsoft.com/office/powerpoint/2010/main" val="3102595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002FB-FD23-94D8-4B0C-12EE69F20451}"/>
              </a:ext>
            </a:extLst>
          </p:cNvPr>
          <p:cNvSpPr>
            <a:spLocks noGrp="1"/>
          </p:cNvSpPr>
          <p:nvPr>
            <p:ph type="title"/>
          </p:nvPr>
        </p:nvSpPr>
        <p:spPr>
          <a:xfrm>
            <a:off x="2174240" y="289693"/>
            <a:ext cx="7143750" cy="1329595"/>
          </a:xfrm>
        </p:spPr>
        <p:txBody>
          <a:bodyPr/>
          <a:lstStyle/>
          <a:p>
            <a:r>
              <a:rPr lang="en-US" sz="3200" dirty="0">
                <a:latin typeface="Times New Roman" panose="02020603050405020304" pitchFamily="18" charset="0"/>
                <a:cs typeface="Times New Roman" panose="02020603050405020304" pitchFamily="18" charset="0"/>
              </a:rPr>
              <a:t>	Rules Of Subject Verb Agreement</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endParaRPr lang="en-IN" sz="3200"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CC48854C-9829-8D05-2A21-016C03893C63}"/>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1241F2DF-B1D5-928B-37D1-39DCB6F25CB3}"/>
              </a:ext>
            </a:extLst>
          </p:cNvPr>
          <p:cNvSpPr>
            <a:spLocks noGrp="1"/>
          </p:cNvSpPr>
          <p:nvPr>
            <p:ph type="sldNum" sz="quarter" idx="12"/>
          </p:nvPr>
        </p:nvSpPr>
        <p:spPr/>
        <p:txBody>
          <a:bodyPr/>
          <a:lstStyle/>
          <a:p>
            <a:fld id="{38826FC0-333C-E549-9FA3-0EE43DF298A3}" type="slidenum">
              <a:rPr lang="en-US" smtClean="0"/>
              <a:pPr/>
              <a:t>4</a:t>
            </a:fld>
            <a:endParaRPr lang="en-US" dirty="0"/>
          </a:p>
        </p:txBody>
      </p:sp>
      <p:sp>
        <p:nvSpPr>
          <p:cNvPr id="5" name="TextBox 4">
            <a:extLst>
              <a:ext uri="{FF2B5EF4-FFF2-40B4-BE49-F238E27FC236}">
                <a16:creationId xmlns:a16="http://schemas.microsoft.com/office/drawing/2014/main" id="{636B7493-0DCB-C92B-B57D-6E2AD141469B}"/>
              </a:ext>
            </a:extLst>
          </p:cNvPr>
          <p:cNvSpPr txBox="1"/>
          <p:nvPr/>
        </p:nvSpPr>
        <p:spPr>
          <a:xfrm>
            <a:off x="640080" y="853440"/>
            <a:ext cx="10881360" cy="5151120"/>
          </a:xfrm>
          <a:prstGeom prst="rect">
            <a:avLst/>
          </a:prstGeom>
          <a:noFill/>
        </p:spPr>
        <p:txBody>
          <a:bodyPr wrap="square" lIns="0" tIns="0" rIns="0" bIns="0" rtlCol="0">
            <a:noAutofit/>
          </a:bodyPr>
          <a:lstStyle/>
          <a:p>
            <a:pPr algn="l">
              <a:lnSpc>
                <a:spcPct val="110000"/>
              </a:lnSpc>
              <a:spcBef>
                <a:spcPts val="600"/>
              </a:spcBef>
              <a:spcAft>
                <a:spcPts val="0"/>
              </a:spcAft>
            </a:pPr>
            <a:r>
              <a:rPr lang="en-US" sz="2400" b="0" i="0" dirty="0">
                <a:solidFill>
                  <a:schemeClr val="tx2"/>
                </a:solidFill>
                <a:effectLst/>
                <a:latin typeface="Times New Roman" panose="02020603050405020304" pitchFamily="18" charset="0"/>
                <a:cs typeface="Times New Roman" panose="02020603050405020304" pitchFamily="18" charset="0"/>
              </a:rPr>
              <a:t>Rule 1</a:t>
            </a:r>
          </a:p>
          <a:p>
            <a:pPr algn="l">
              <a:lnSpc>
                <a:spcPct val="110000"/>
              </a:lnSpc>
              <a:spcBef>
                <a:spcPts val="600"/>
              </a:spcBef>
              <a:spcAft>
                <a:spcPts val="0"/>
              </a:spcAft>
            </a:pPr>
            <a:r>
              <a:rPr lang="en-US" sz="2400" b="0" i="0" dirty="0">
                <a:solidFill>
                  <a:schemeClr val="tx2"/>
                </a:solidFill>
                <a:effectLst/>
                <a:latin typeface="Times New Roman" panose="02020603050405020304" pitchFamily="18" charset="0"/>
                <a:cs typeface="Times New Roman" panose="02020603050405020304" pitchFamily="18" charset="0"/>
              </a:rPr>
              <a:t>The first rule is what we have already discussed – the use of a singular verb with a singular subject and a plural verb with a plural subject. The subject can be a </a:t>
            </a:r>
            <a:r>
              <a:rPr lang="en-US" sz="2400" b="0" i="0" u="none" strike="noStrike" dirty="0">
                <a:solidFill>
                  <a:schemeClr val="tx2"/>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noun</a:t>
            </a:r>
            <a:r>
              <a:rPr lang="en-US" sz="2400" b="0" i="0" dirty="0">
                <a:solidFill>
                  <a:schemeClr val="tx2"/>
                </a:solidFill>
                <a:effectLst/>
                <a:latin typeface="Times New Roman" panose="02020603050405020304" pitchFamily="18" charset="0"/>
                <a:cs typeface="Times New Roman" panose="02020603050405020304" pitchFamily="18" charset="0"/>
              </a:rPr>
              <a:t>, a </a:t>
            </a:r>
            <a:r>
              <a:rPr lang="en-US" sz="2400" b="0" i="0" u="none" strike="noStrike" dirty="0">
                <a:solidFill>
                  <a:schemeClr val="tx2"/>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pronoun</a:t>
            </a:r>
            <a:r>
              <a:rPr lang="en-US" sz="2400" b="0" i="0" dirty="0">
                <a:solidFill>
                  <a:schemeClr val="tx2"/>
                </a:solidFill>
                <a:effectLst/>
                <a:latin typeface="Times New Roman" panose="02020603050405020304" pitchFamily="18" charset="0"/>
                <a:cs typeface="Times New Roman" panose="02020603050405020304" pitchFamily="18" charset="0"/>
              </a:rPr>
              <a:t> .</a:t>
            </a:r>
          </a:p>
          <a:p>
            <a:pPr algn="l">
              <a:lnSpc>
                <a:spcPct val="110000"/>
              </a:lnSpc>
              <a:spcBef>
                <a:spcPts val="600"/>
              </a:spcBef>
              <a:spcAft>
                <a:spcPts val="0"/>
              </a:spcAft>
            </a:pPr>
            <a:r>
              <a:rPr lang="en-US" sz="2400" dirty="0" err="1">
                <a:solidFill>
                  <a:schemeClr val="tx2"/>
                </a:solidFill>
                <a:latin typeface="Times New Roman" panose="02020603050405020304" pitchFamily="18" charset="0"/>
                <a:cs typeface="Times New Roman" panose="02020603050405020304" pitchFamily="18" charset="0"/>
              </a:rPr>
              <a:t>Ex:He</a:t>
            </a:r>
            <a:r>
              <a:rPr lang="en-US" sz="2400" dirty="0">
                <a:solidFill>
                  <a:schemeClr val="tx2"/>
                </a:solidFill>
                <a:latin typeface="Times New Roman" panose="02020603050405020304" pitchFamily="18" charset="0"/>
                <a:cs typeface="Times New Roman" panose="02020603050405020304" pitchFamily="18" charset="0"/>
              </a:rPr>
              <a:t> Plays Cricket.</a:t>
            </a:r>
          </a:p>
          <a:p>
            <a:pPr algn="l">
              <a:lnSpc>
                <a:spcPct val="110000"/>
              </a:lnSpc>
              <a:spcBef>
                <a:spcPts val="600"/>
              </a:spcBef>
              <a:spcAft>
                <a:spcPts val="0"/>
              </a:spcAft>
            </a:pPr>
            <a:endParaRPr lang="en-US" sz="2400" dirty="0">
              <a:solidFill>
                <a:schemeClr val="tx2"/>
              </a:solidFill>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r>
              <a:rPr lang="en-US" sz="2400" dirty="0">
                <a:solidFill>
                  <a:schemeClr val="tx2"/>
                </a:solidFill>
                <a:latin typeface="Times New Roman" panose="02020603050405020304" pitchFamily="18" charset="0"/>
                <a:cs typeface="Times New Roman" panose="02020603050405020304" pitchFamily="18" charset="0"/>
              </a:rPr>
              <a:t>Rule 2</a:t>
            </a:r>
          </a:p>
          <a:p>
            <a:pPr algn="l">
              <a:lnSpc>
                <a:spcPct val="110000"/>
              </a:lnSpc>
              <a:spcBef>
                <a:spcPts val="600"/>
              </a:spcBef>
              <a:spcAft>
                <a:spcPts val="0"/>
              </a:spcAft>
            </a:pPr>
            <a:r>
              <a:rPr lang="en-US" sz="2400" b="0" i="0" dirty="0">
                <a:solidFill>
                  <a:schemeClr val="tx2"/>
                </a:solidFill>
                <a:effectLst/>
                <a:latin typeface="Times New Roman" panose="02020603050405020304" pitchFamily="18" charset="0"/>
                <a:cs typeface="Times New Roman" panose="02020603050405020304" pitchFamily="18" charset="0"/>
              </a:rPr>
              <a:t>The use of ‘have’ and ‘has’ in the </a:t>
            </a:r>
            <a:r>
              <a:rPr lang="en-US" sz="2400" b="0" i="0" u="none" strike="noStrike" dirty="0">
                <a:solidFill>
                  <a:schemeClr val="tx2"/>
                </a:solidFill>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present perfect tense</a:t>
            </a:r>
            <a:r>
              <a:rPr lang="en-US" sz="2400" b="0" i="0" dirty="0">
                <a:solidFill>
                  <a:schemeClr val="tx2"/>
                </a:solidFill>
                <a:effectLst/>
                <a:latin typeface="Times New Roman" panose="02020603050405020304" pitchFamily="18" charset="0"/>
                <a:cs typeface="Times New Roman" panose="02020603050405020304" pitchFamily="18" charset="0"/>
              </a:rPr>
              <a:t>, the </a:t>
            </a:r>
            <a:r>
              <a:rPr lang="en-US" sz="2400" b="0" i="0" u="none" strike="noStrike" dirty="0">
                <a:solidFill>
                  <a:schemeClr val="tx2"/>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present perfect continuous tense</a:t>
            </a:r>
            <a:r>
              <a:rPr lang="en-US" sz="2400" b="0" i="0" dirty="0">
                <a:solidFill>
                  <a:schemeClr val="tx2"/>
                </a:solidFill>
                <a:effectLst/>
                <a:latin typeface="Times New Roman" panose="02020603050405020304" pitchFamily="18" charset="0"/>
                <a:cs typeface="Times New Roman" panose="02020603050405020304" pitchFamily="18" charset="0"/>
              </a:rPr>
              <a:t> and as a </a:t>
            </a:r>
            <a:r>
              <a:rPr lang="en-US" sz="2400" b="0" i="0" u="none" strike="noStrike" dirty="0">
                <a:solidFill>
                  <a:schemeClr val="tx2"/>
                </a:solidFill>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main verb</a:t>
            </a:r>
            <a:r>
              <a:rPr lang="en-US" sz="2400" b="0" i="0" dirty="0">
                <a:solidFill>
                  <a:schemeClr val="tx2"/>
                </a:solidFill>
                <a:effectLst/>
                <a:latin typeface="Times New Roman" panose="02020603050405020304" pitchFamily="18" charset="0"/>
                <a:cs typeface="Times New Roman" panose="02020603050405020304" pitchFamily="18" charset="0"/>
              </a:rPr>
              <a:t> is also dependent on the subject. All singular subjects use ‘has’ and all plural subjects use ‘have’.</a:t>
            </a:r>
          </a:p>
          <a:p>
            <a:pPr>
              <a:lnSpc>
                <a:spcPct val="110000"/>
              </a:lnSpc>
              <a:spcBef>
                <a:spcPts val="600"/>
              </a:spcBef>
            </a:pPr>
            <a:r>
              <a:rPr lang="en-US" sz="2400" b="0" i="0" dirty="0">
                <a:solidFill>
                  <a:schemeClr val="tx2"/>
                </a:solidFill>
                <a:effectLst/>
                <a:latin typeface="Times New Roman" panose="02020603050405020304" pitchFamily="18" charset="0"/>
                <a:cs typeface="Times New Roman" panose="02020603050405020304" pitchFamily="18" charset="0"/>
              </a:rPr>
              <a:t>Ex: Swetha has a pet dog.</a:t>
            </a:r>
          </a:p>
          <a:p>
            <a:pPr algn="l">
              <a:lnSpc>
                <a:spcPct val="110000"/>
              </a:lnSpc>
              <a:spcBef>
                <a:spcPts val="600"/>
              </a:spcBef>
              <a:spcAft>
                <a:spcPts val="0"/>
              </a:spcAft>
            </a:pPr>
            <a:endParaRPr lang="en-US" sz="2400" dirty="0">
              <a:solidFill>
                <a:schemeClr val="tx2"/>
              </a:solidFill>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endParaRPr lang="en-IN" sz="2400" dirty="0" err="1">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25611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50A906-B20D-8C2E-60D5-575050909922}"/>
              </a:ext>
            </a:extLst>
          </p:cNvPr>
          <p:cNvSpPr>
            <a:spLocks noGrp="1"/>
          </p:cNvSpPr>
          <p:nvPr>
            <p:ph type="title"/>
          </p:nvPr>
        </p:nvSpPr>
        <p:spPr/>
        <p:txBody>
          <a:bodyPr/>
          <a:lstStyle/>
          <a:p>
            <a:r>
              <a:rPr lang="en-US"/>
              <a:t>Full bleed image</a:t>
            </a:r>
          </a:p>
        </p:txBody>
      </p:sp>
      <p:sp>
        <p:nvSpPr>
          <p:cNvPr id="5" name="Slide Number Placeholder 4">
            <a:extLst>
              <a:ext uri="{FF2B5EF4-FFF2-40B4-BE49-F238E27FC236}">
                <a16:creationId xmlns:a16="http://schemas.microsoft.com/office/drawing/2014/main" id="{8E6E89B5-4D54-A9F8-41A2-B76960B0053E}"/>
              </a:ext>
            </a:extLst>
          </p:cNvPr>
          <p:cNvSpPr>
            <a:spLocks noGrp="1"/>
          </p:cNvSpPr>
          <p:nvPr>
            <p:ph type="sldNum" sz="quarter" idx="13"/>
          </p:nvPr>
        </p:nvSpPr>
        <p:spPr>
          <a:xfrm>
            <a:off x="0" y="6400800"/>
            <a:ext cx="365125" cy="228600"/>
          </a:xfrm>
        </p:spPr>
        <p:txBody>
          <a:bodyPr/>
          <a:lstStyle/>
          <a:p>
            <a:fld id="{38826FC0-333C-E549-9FA3-0EE43DF298A3}" type="slidenum">
              <a:rPr lang="en-US" smtClean="0"/>
              <a:pPr/>
              <a:t>40</a:t>
            </a:fld>
            <a:endParaRPr lang="en-US"/>
          </a:p>
        </p:txBody>
      </p:sp>
      <p:pic>
        <p:nvPicPr>
          <p:cNvPr id="6" name="Picture Placeholder 14" descr="Abstract placeholder image">
            <a:extLst>
              <a:ext uri="{FF2B5EF4-FFF2-40B4-BE49-F238E27FC236}">
                <a16:creationId xmlns:a16="http://schemas.microsoft.com/office/drawing/2014/main" id="{105171E6-7440-70F7-BAD6-2E7567C9C074}"/>
              </a:ext>
            </a:extLst>
          </p:cNvPr>
          <p:cNvPicPr>
            <a:picLocks noGrp="1" noChangeAspect="1"/>
          </p:cNvPicPr>
          <p:nvPr>
            <p:ph type="pic" sz="quarter" idx="10"/>
          </p:nvPr>
        </p:nvPicPr>
        <p:blipFill>
          <a:blip r:embed="rId3"/>
          <a:srcRect t="52" b="52"/>
          <a:stretch>
            <a:fillRect/>
          </a:stretch>
        </p:blipFill>
        <p:spPr/>
      </p:pic>
    </p:spTree>
    <p:extLst>
      <p:ext uri="{BB962C8B-B14F-4D97-AF65-F5344CB8AC3E}">
        <p14:creationId xmlns:p14="http://schemas.microsoft.com/office/powerpoint/2010/main" val="27998514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922248-C2F7-F53D-457E-59C116C611E0}"/>
              </a:ext>
            </a:extLst>
          </p:cNvPr>
          <p:cNvSpPr>
            <a:spLocks noGrp="1"/>
          </p:cNvSpPr>
          <p:nvPr>
            <p:ph type="title"/>
          </p:nvPr>
        </p:nvSpPr>
        <p:spPr/>
        <p:txBody>
          <a:bodyPr/>
          <a:lstStyle/>
          <a:p>
            <a:r>
              <a:rPr lang="en-US"/>
              <a:t>Two full bleed images</a:t>
            </a:r>
          </a:p>
        </p:txBody>
      </p:sp>
      <p:pic>
        <p:nvPicPr>
          <p:cNvPr id="7" name="Picture Placeholder 14" descr="Abstract placeholder image">
            <a:extLst>
              <a:ext uri="{FF2B5EF4-FFF2-40B4-BE49-F238E27FC236}">
                <a16:creationId xmlns:a16="http://schemas.microsoft.com/office/drawing/2014/main" id="{E4CF792B-4938-D4F4-6172-47622A49FCDB}"/>
              </a:ext>
            </a:extLst>
          </p:cNvPr>
          <p:cNvPicPr>
            <a:picLocks noGrp="1" noChangeAspect="1"/>
          </p:cNvPicPr>
          <p:nvPr>
            <p:ph type="pic" sz="quarter" idx="10"/>
          </p:nvPr>
        </p:nvPicPr>
        <p:blipFill>
          <a:blip r:embed="rId3"/>
          <a:srcRect l="25039" r="25039"/>
          <a:stretch>
            <a:fillRect/>
          </a:stretch>
        </p:blipFill>
        <p:spPr/>
      </p:pic>
      <p:pic>
        <p:nvPicPr>
          <p:cNvPr id="8" name="Picture Placeholder 14" descr="Abstract placeholder image">
            <a:extLst>
              <a:ext uri="{FF2B5EF4-FFF2-40B4-BE49-F238E27FC236}">
                <a16:creationId xmlns:a16="http://schemas.microsoft.com/office/drawing/2014/main" id="{056B1F7A-05E2-EA59-6267-721B33EFC7A9}"/>
              </a:ext>
            </a:extLst>
          </p:cNvPr>
          <p:cNvPicPr>
            <a:picLocks noGrp="1" noChangeAspect="1"/>
          </p:cNvPicPr>
          <p:nvPr>
            <p:ph type="pic" sz="quarter" idx="11"/>
          </p:nvPr>
        </p:nvPicPr>
        <p:blipFill>
          <a:blip r:embed="rId3"/>
          <a:srcRect l="25039" r="25039"/>
          <a:stretch>
            <a:fillRect/>
          </a:stretch>
        </p:blipFill>
        <p:spPr/>
      </p:pic>
    </p:spTree>
    <p:extLst>
      <p:ext uri="{BB962C8B-B14F-4D97-AF65-F5344CB8AC3E}">
        <p14:creationId xmlns:p14="http://schemas.microsoft.com/office/powerpoint/2010/main" val="23727762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0DD46AE-59C2-F456-55B2-0FD2C5440EED}"/>
              </a:ext>
            </a:extLst>
          </p:cNvPr>
          <p:cNvSpPr>
            <a:spLocks noGrp="1"/>
          </p:cNvSpPr>
          <p:nvPr>
            <p:ph type="title"/>
          </p:nvPr>
        </p:nvSpPr>
        <p:spPr>
          <a:xfrm>
            <a:off x="457199" y="457200"/>
            <a:ext cx="4652347" cy="307777"/>
          </a:xfrm>
        </p:spPr>
        <p:txBody>
          <a:bodyPr/>
          <a:lstStyle/>
          <a:p>
            <a:r>
              <a:rPr lang="en-US"/>
              <a:t>Half-image</a:t>
            </a:r>
            <a:br>
              <a:rPr lang="en-US"/>
            </a:br>
            <a:endParaRPr lang="en-US"/>
          </a:p>
        </p:txBody>
      </p:sp>
      <p:sp>
        <p:nvSpPr>
          <p:cNvPr id="19" name="Text Placeholder 18">
            <a:extLst>
              <a:ext uri="{FF2B5EF4-FFF2-40B4-BE49-F238E27FC236}">
                <a16:creationId xmlns:a16="http://schemas.microsoft.com/office/drawing/2014/main" id="{1AD9C71A-0286-734E-8296-D667F516A3D1}"/>
              </a:ext>
            </a:extLst>
          </p:cNvPr>
          <p:cNvSpPr>
            <a:spLocks noGrp="1"/>
          </p:cNvSpPr>
          <p:nvPr>
            <p:ph sz="quarter" idx="21"/>
          </p:nvPr>
        </p:nvSpPr>
        <p:spPr>
          <a:xfrm>
            <a:off x="457200" y="1524003"/>
            <a:ext cx="4652128" cy="4191000"/>
          </a:xfrm>
        </p:spPr>
        <p:txBody>
          <a:bodyPr/>
          <a:lstStyle/>
          <a:p>
            <a:pPr marL="0" indent="0">
              <a:buNone/>
            </a:pPr>
            <a:r>
              <a:rPr lang="en-US" dirty="0"/>
              <a:t>1st level text</a:t>
            </a:r>
          </a:p>
          <a:p>
            <a:pPr lvl="1"/>
            <a:r>
              <a:rPr lang="en-US" dirty="0"/>
              <a:t>2nd level text</a:t>
            </a:r>
          </a:p>
        </p:txBody>
      </p:sp>
      <p:sp>
        <p:nvSpPr>
          <p:cNvPr id="2" name="Slide Number Placeholder 1">
            <a:extLst>
              <a:ext uri="{FF2B5EF4-FFF2-40B4-BE49-F238E27FC236}">
                <a16:creationId xmlns:a16="http://schemas.microsoft.com/office/drawing/2014/main" id="{EE874D14-12A7-65D7-A28B-63E173E84C1A}"/>
              </a:ext>
            </a:extLst>
          </p:cNvPr>
          <p:cNvSpPr>
            <a:spLocks noGrp="1"/>
          </p:cNvSpPr>
          <p:nvPr>
            <p:ph type="sldNum" sz="quarter" idx="25"/>
          </p:nvPr>
        </p:nvSpPr>
        <p:spPr>
          <a:xfrm>
            <a:off x="457200" y="6400799"/>
            <a:ext cx="365760" cy="228600"/>
          </a:xfrm>
        </p:spPr>
        <p:txBody>
          <a:bodyPr/>
          <a:lstStyle/>
          <a:p>
            <a:fld id="{C53E075B-3175-45CF-B3C7-FEDF3F5961E3}" type="slidenum">
              <a:rPr lang="en-US" smtClean="0"/>
              <a:pPr/>
              <a:t>42</a:t>
            </a:fld>
            <a:endParaRPr lang="en-US"/>
          </a:p>
        </p:txBody>
      </p:sp>
      <p:sp>
        <p:nvSpPr>
          <p:cNvPr id="3" name="Footer Placeholder 2">
            <a:extLst>
              <a:ext uri="{FF2B5EF4-FFF2-40B4-BE49-F238E27FC236}">
                <a16:creationId xmlns:a16="http://schemas.microsoft.com/office/drawing/2014/main" id="{71B04212-87A9-3A83-F202-E7FCAA1504E7}"/>
              </a:ext>
            </a:extLst>
          </p:cNvPr>
          <p:cNvSpPr>
            <a:spLocks noGrp="1"/>
          </p:cNvSpPr>
          <p:nvPr>
            <p:ph type="ftr" sz="quarter" idx="24"/>
          </p:nvPr>
        </p:nvSpPr>
        <p:spPr>
          <a:xfrm>
            <a:off x="1005840" y="6400800"/>
            <a:ext cx="1371600" cy="228600"/>
          </a:xfrm>
        </p:spPr>
        <p:txBody>
          <a:bodyPr/>
          <a:lstStyle/>
          <a:p>
            <a:r>
              <a:rPr lang="en-US" dirty="0"/>
              <a:t>© 2025–2027 Cognizant | Private</a:t>
            </a:r>
          </a:p>
        </p:txBody>
      </p:sp>
      <p:pic>
        <p:nvPicPr>
          <p:cNvPr id="9" name="Picture Placeholder 14" descr="Abstract placeholder image">
            <a:extLst>
              <a:ext uri="{FF2B5EF4-FFF2-40B4-BE49-F238E27FC236}">
                <a16:creationId xmlns:a16="http://schemas.microsoft.com/office/drawing/2014/main" id="{5C559DA0-0129-AD24-739E-EEC6B73EF01F}"/>
              </a:ext>
            </a:extLst>
          </p:cNvPr>
          <p:cNvPicPr>
            <a:picLocks noGrp="1" noChangeAspect="1"/>
          </p:cNvPicPr>
          <p:nvPr>
            <p:ph type="pic" sz="quarter" idx="22"/>
          </p:nvPr>
        </p:nvPicPr>
        <p:blipFill>
          <a:blip r:embed="rId3"/>
          <a:srcRect l="25039" r="25039"/>
          <a:stretch/>
        </p:blipFill>
        <p:spPr>
          <a:xfrm>
            <a:off x="6111240" y="0"/>
            <a:ext cx="6080760" cy="6858000"/>
          </a:xfrm>
        </p:spPr>
      </p:pic>
    </p:spTree>
    <p:extLst>
      <p:ext uri="{BB962C8B-B14F-4D97-AF65-F5344CB8AC3E}">
        <p14:creationId xmlns:p14="http://schemas.microsoft.com/office/powerpoint/2010/main" val="35112514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0DD46AE-59C2-F456-55B2-0FD2C5440EED}"/>
              </a:ext>
            </a:extLst>
          </p:cNvPr>
          <p:cNvSpPr>
            <a:spLocks noGrp="1"/>
          </p:cNvSpPr>
          <p:nvPr>
            <p:ph type="title"/>
          </p:nvPr>
        </p:nvSpPr>
        <p:spPr>
          <a:xfrm>
            <a:off x="457199" y="457200"/>
            <a:ext cx="4652347" cy="307777"/>
          </a:xfrm>
        </p:spPr>
        <p:txBody>
          <a:bodyPr/>
          <a:lstStyle/>
          <a:p>
            <a:r>
              <a:rPr lang="en-US"/>
              <a:t>Half-image - dark</a:t>
            </a:r>
            <a:br>
              <a:rPr lang="en-US"/>
            </a:br>
            <a:endParaRPr lang="en-US"/>
          </a:p>
        </p:txBody>
      </p:sp>
      <p:sp>
        <p:nvSpPr>
          <p:cNvPr id="19" name="Text Placeholder 18">
            <a:extLst>
              <a:ext uri="{FF2B5EF4-FFF2-40B4-BE49-F238E27FC236}">
                <a16:creationId xmlns:a16="http://schemas.microsoft.com/office/drawing/2014/main" id="{1AD9C71A-0286-734E-8296-D667F516A3D1}"/>
              </a:ext>
            </a:extLst>
          </p:cNvPr>
          <p:cNvSpPr>
            <a:spLocks noGrp="1"/>
          </p:cNvSpPr>
          <p:nvPr>
            <p:ph sz="quarter" idx="21"/>
          </p:nvPr>
        </p:nvSpPr>
        <p:spPr>
          <a:xfrm>
            <a:off x="457200" y="1524003"/>
            <a:ext cx="4652128" cy="4191000"/>
          </a:xfrm>
        </p:spPr>
        <p:txBody>
          <a:bodyPr/>
          <a:lstStyle/>
          <a:p>
            <a:pPr marL="0" indent="0">
              <a:buNone/>
            </a:pPr>
            <a:r>
              <a:rPr lang="en-US" dirty="0"/>
              <a:t>1st level text</a:t>
            </a:r>
          </a:p>
          <a:p>
            <a:pPr lvl="1"/>
            <a:r>
              <a:rPr lang="en-US" dirty="0"/>
              <a:t>2nd level text</a:t>
            </a:r>
          </a:p>
        </p:txBody>
      </p:sp>
      <p:sp>
        <p:nvSpPr>
          <p:cNvPr id="2" name="Slide Number Placeholder 1">
            <a:extLst>
              <a:ext uri="{FF2B5EF4-FFF2-40B4-BE49-F238E27FC236}">
                <a16:creationId xmlns:a16="http://schemas.microsoft.com/office/drawing/2014/main" id="{4E2FE58E-6D91-F24B-C03E-A2BEC645CCFB}"/>
              </a:ext>
            </a:extLst>
          </p:cNvPr>
          <p:cNvSpPr>
            <a:spLocks noGrp="1"/>
          </p:cNvSpPr>
          <p:nvPr>
            <p:ph type="sldNum" sz="quarter" idx="25"/>
          </p:nvPr>
        </p:nvSpPr>
        <p:spPr>
          <a:xfrm>
            <a:off x="457200" y="6400799"/>
            <a:ext cx="365760" cy="228600"/>
          </a:xfrm>
        </p:spPr>
        <p:txBody>
          <a:bodyPr/>
          <a:lstStyle/>
          <a:p>
            <a:fld id="{C53E075B-3175-45CF-B3C7-FEDF3F5961E3}" type="slidenum">
              <a:rPr lang="en-US" smtClean="0"/>
              <a:pPr/>
              <a:t>43</a:t>
            </a:fld>
            <a:endParaRPr lang="en-US"/>
          </a:p>
        </p:txBody>
      </p:sp>
      <p:sp>
        <p:nvSpPr>
          <p:cNvPr id="3" name="Footer Placeholder 2">
            <a:extLst>
              <a:ext uri="{FF2B5EF4-FFF2-40B4-BE49-F238E27FC236}">
                <a16:creationId xmlns:a16="http://schemas.microsoft.com/office/drawing/2014/main" id="{405AA47A-630C-D90B-AE4C-64014D354365}"/>
              </a:ext>
            </a:extLst>
          </p:cNvPr>
          <p:cNvSpPr>
            <a:spLocks noGrp="1"/>
          </p:cNvSpPr>
          <p:nvPr>
            <p:ph type="ftr" sz="quarter" idx="24"/>
          </p:nvPr>
        </p:nvSpPr>
        <p:spPr>
          <a:xfrm>
            <a:off x="1005840" y="6400800"/>
            <a:ext cx="1371600" cy="228600"/>
          </a:xfrm>
        </p:spPr>
        <p:txBody>
          <a:bodyPr/>
          <a:lstStyle/>
          <a:p>
            <a:r>
              <a:rPr lang="en-US" dirty="0"/>
              <a:t>© 2025–2027 Cognizant | Private</a:t>
            </a:r>
          </a:p>
        </p:txBody>
      </p:sp>
      <p:pic>
        <p:nvPicPr>
          <p:cNvPr id="7" name="Picture Placeholder 14" descr="Abstract placeholder image">
            <a:extLst>
              <a:ext uri="{FF2B5EF4-FFF2-40B4-BE49-F238E27FC236}">
                <a16:creationId xmlns:a16="http://schemas.microsoft.com/office/drawing/2014/main" id="{2D9C312C-50ED-0E82-A235-ACFDC7AF5164}"/>
              </a:ext>
            </a:extLst>
          </p:cNvPr>
          <p:cNvPicPr>
            <a:picLocks noGrp="1" noChangeAspect="1"/>
          </p:cNvPicPr>
          <p:nvPr>
            <p:ph type="pic" sz="quarter" idx="22"/>
          </p:nvPr>
        </p:nvPicPr>
        <p:blipFill>
          <a:blip r:embed="rId3"/>
          <a:srcRect l="25039" r="25039"/>
          <a:stretch/>
        </p:blipFill>
        <p:spPr>
          <a:xfrm>
            <a:off x="6111240" y="0"/>
            <a:ext cx="6080760" cy="6858000"/>
          </a:xfrm>
        </p:spPr>
      </p:pic>
    </p:spTree>
    <p:extLst>
      <p:ext uri="{BB962C8B-B14F-4D97-AF65-F5344CB8AC3E}">
        <p14:creationId xmlns:p14="http://schemas.microsoft.com/office/powerpoint/2010/main" val="9734169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B0B02D-4295-34BB-B82A-14EF8DEC31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94CBB0-1CB9-BB22-C6B7-E787E9F7AA54}"/>
              </a:ext>
            </a:extLst>
          </p:cNvPr>
          <p:cNvSpPr>
            <a:spLocks noGrp="1"/>
          </p:cNvSpPr>
          <p:nvPr>
            <p:ph type="title"/>
          </p:nvPr>
        </p:nvSpPr>
        <p:spPr>
          <a:xfrm>
            <a:off x="457200" y="457200"/>
            <a:ext cx="11277600" cy="332399"/>
          </a:xfrm>
        </p:spPr>
        <p:txBody>
          <a:bodyPr/>
          <a:lstStyle/>
          <a:p>
            <a:r>
              <a:rPr lang="en-US" dirty="0"/>
              <a:t>Charts - column</a:t>
            </a:r>
          </a:p>
        </p:txBody>
      </p:sp>
      <p:sp>
        <p:nvSpPr>
          <p:cNvPr id="3" name="TextBox 2">
            <a:extLst>
              <a:ext uri="{FF2B5EF4-FFF2-40B4-BE49-F238E27FC236}">
                <a16:creationId xmlns:a16="http://schemas.microsoft.com/office/drawing/2014/main" id="{8128FBED-E80D-721E-9DD1-B1129E5B2E97}"/>
              </a:ext>
            </a:extLst>
          </p:cNvPr>
          <p:cNvSpPr txBox="1"/>
          <p:nvPr/>
        </p:nvSpPr>
        <p:spPr>
          <a:xfrm>
            <a:off x="809296" y="1952540"/>
            <a:ext cx="2359154" cy="184666"/>
          </a:xfrm>
          <a:prstGeom prst="rect">
            <a:avLst/>
          </a:prstGeom>
          <a:noFill/>
        </p:spPr>
        <p:txBody>
          <a:bodyPr wrap="square" lIns="0" tIns="0" rIns="0" bIns="0">
            <a:spAutoFit/>
          </a:bodyPr>
          <a:lstStyle/>
          <a:p>
            <a:r>
              <a:rPr lang="en-US" sz="1200" b="1"/>
              <a:t>Vertical bars 1 on light</a:t>
            </a:r>
          </a:p>
        </p:txBody>
      </p:sp>
      <p:sp>
        <p:nvSpPr>
          <p:cNvPr id="9" name="Rectangle 8">
            <a:extLst>
              <a:ext uri="{FF2B5EF4-FFF2-40B4-BE49-F238E27FC236}">
                <a16:creationId xmlns:a16="http://schemas.microsoft.com/office/drawing/2014/main" id="{5EEBCCFB-40B8-B328-4503-82797530EE7E}"/>
              </a:ext>
              <a:ext uri="{C183D7F6-B498-43B3-948B-1728B52AA6E4}">
                <adec:decorative xmlns:adec="http://schemas.microsoft.com/office/drawing/2017/decorative" val="1"/>
              </a:ext>
            </a:extLst>
          </p:cNvPr>
          <p:cNvSpPr/>
          <p:nvPr/>
        </p:nvSpPr>
        <p:spPr bwMode="ltGray">
          <a:xfrm>
            <a:off x="5858993" y="0"/>
            <a:ext cx="6333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C35CDB3-B3E3-4C05-67E5-9B1AB5443B09}"/>
              </a:ext>
            </a:extLst>
          </p:cNvPr>
          <p:cNvSpPr txBox="1"/>
          <p:nvPr/>
        </p:nvSpPr>
        <p:spPr bwMode="white">
          <a:xfrm>
            <a:off x="6926843" y="1952540"/>
            <a:ext cx="2359154" cy="184666"/>
          </a:xfrm>
          <a:prstGeom prst="rect">
            <a:avLst/>
          </a:prstGeom>
          <a:noFill/>
        </p:spPr>
        <p:txBody>
          <a:bodyPr wrap="square" lIns="0" tIns="0" rIns="0" bIns="0">
            <a:spAutoFit/>
          </a:bodyPr>
          <a:lstStyle/>
          <a:p>
            <a:r>
              <a:rPr lang="en-US" sz="1200" b="1" dirty="0">
                <a:solidFill>
                  <a:schemeClr val="bg1"/>
                </a:solidFill>
              </a:rPr>
              <a:t>Vertical bars 1 on dark</a:t>
            </a:r>
          </a:p>
        </p:txBody>
      </p:sp>
      <p:graphicFrame>
        <p:nvGraphicFramePr>
          <p:cNvPr id="7" name="Chart 6" descr="Sample column chart with one bar highlighted over white background">
            <a:extLst>
              <a:ext uri="{FF2B5EF4-FFF2-40B4-BE49-F238E27FC236}">
                <a16:creationId xmlns:a16="http://schemas.microsoft.com/office/drawing/2014/main" id="{FBEA4303-80CA-065C-A738-017A909A4CF6}"/>
              </a:ext>
            </a:extLst>
          </p:cNvPr>
          <p:cNvGraphicFramePr/>
          <p:nvPr/>
        </p:nvGraphicFramePr>
        <p:xfrm>
          <a:off x="457199" y="2615526"/>
          <a:ext cx="4572000" cy="308065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descr="Sample column chart with one bar highlighted over dark blue background">
            <a:extLst>
              <a:ext uri="{FF2B5EF4-FFF2-40B4-BE49-F238E27FC236}">
                <a16:creationId xmlns:a16="http://schemas.microsoft.com/office/drawing/2014/main" id="{24966C7A-7AA9-4061-1595-DCA7B3489C72}"/>
              </a:ext>
            </a:extLst>
          </p:cNvPr>
          <p:cNvGraphicFramePr/>
          <p:nvPr/>
        </p:nvGraphicFramePr>
        <p:xfrm>
          <a:off x="6628092" y="2615526"/>
          <a:ext cx="4572000" cy="3080658"/>
        </p:xfrm>
        <a:graphic>
          <a:graphicData uri="http://schemas.openxmlformats.org/drawingml/2006/chart">
            <c:chart xmlns:c="http://schemas.openxmlformats.org/drawingml/2006/chart" xmlns:r="http://schemas.openxmlformats.org/officeDocument/2006/relationships" r:id="rId4"/>
          </a:graphicData>
        </a:graphic>
      </p:graphicFrame>
      <p:sp>
        <p:nvSpPr>
          <p:cNvPr id="10" name="Slide Number Placeholder 9">
            <a:extLst>
              <a:ext uri="{FF2B5EF4-FFF2-40B4-BE49-F238E27FC236}">
                <a16:creationId xmlns:a16="http://schemas.microsoft.com/office/drawing/2014/main" id="{1CD18960-875C-E172-DC05-7F680BFC11CB}"/>
              </a:ext>
            </a:extLst>
          </p:cNvPr>
          <p:cNvSpPr>
            <a:spLocks noGrp="1"/>
          </p:cNvSpPr>
          <p:nvPr>
            <p:ph type="sldNum" sz="quarter" idx="12"/>
          </p:nvPr>
        </p:nvSpPr>
        <p:spPr>
          <a:xfrm>
            <a:off x="457200" y="6400799"/>
            <a:ext cx="365760" cy="228600"/>
          </a:xfrm>
        </p:spPr>
        <p:txBody>
          <a:bodyPr/>
          <a:lstStyle/>
          <a:p>
            <a:fld id="{C53E075B-3175-45CF-B3C7-FEDF3F5961E3}" type="slidenum">
              <a:rPr lang="en-US" smtClean="0"/>
              <a:pPr/>
              <a:t>44</a:t>
            </a:fld>
            <a:endParaRPr lang="en-US"/>
          </a:p>
        </p:txBody>
      </p:sp>
      <p:sp>
        <p:nvSpPr>
          <p:cNvPr id="8" name="Footer Placeholder 7">
            <a:extLst>
              <a:ext uri="{FF2B5EF4-FFF2-40B4-BE49-F238E27FC236}">
                <a16:creationId xmlns:a16="http://schemas.microsoft.com/office/drawing/2014/main" id="{68A1609F-05DE-3355-736D-84A1E2AC98ED}"/>
              </a:ext>
            </a:extLst>
          </p:cNvPr>
          <p:cNvSpPr>
            <a:spLocks noGrp="1"/>
          </p:cNvSpPr>
          <p:nvPr>
            <p:ph type="ftr" sz="quarter" idx="11"/>
          </p:nvPr>
        </p:nvSpPr>
        <p:spPr/>
        <p:txBody>
          <a:bodyPr/>
          <a:lstStyle/>
          <a:p>
            <a:r>
              <a:rPr lang="en-US" dirty="0"/>
              <a:t>© 2025–2027 Cognizant | Private</a:t>
            </a:r>
          </a:p>
        </p:txBody>
      </p:sp>
      <p:pic>
        <p:nvPicPr>
          <p:cNvPr id="4" name="Cognizant Logo_rgb_rev_2023" descr="Cognizant logo reversed, SVG format">
            <a:extLst>
              <a:ext uri="{FF2B5EF4-FFF2-40B4-BE49-F238E27FC236}">
                <a16:creationId xmlns:a16="http://schemas.microsoft.com/office/drawing/2014/main" id="{003A2722-4E7F-7904-19D0-49B4F01EDF51}"/>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3199458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80DEBF-64B1-06B1-2C4E-0F8C46337C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4ECDEC-232B-59C2-FAA8-AD4AF034B7A4}"/>
              </a:ext>
            </a:extLst>
          </p:cNvPr>
          <p:cNvSpPr>
            <a:spLocks noGrp="1"/>
          </p:cNvSpPr>
          <p:nvPr>
            <p:ph type="title"/>
          </p:nvPr>
        </p:nvSpPr>
        <p:spPr/>
        <p:txBody>
          <a:bodyPr/>
          <a:lstStyle/>
          <a:p>
            <a:r>
              <a:rPr lang="en-US" dirty="0"/>
              <a:t>Charts - stacked column</a:t>
            </a:r>
          </a:p>
        </p:txBody>
      </p:sp>
      <p:sp>
        <p:nvSpPr>
          <p:cNvPr id="9" name="Rectangle 8">
            <a:extLst>
              <a:ext uri="{FF2B5EF4-FFF2-40B4-BE49-F238E27FC236}">
                <a16:creationId xmlns:a16="http://schemas.microsoft.com/office/drawing/2014/main" id="{4943B67F-AEAF-EA29-F611-1F9296F9602A}"/>
              </a:ext>
              <a:ext uri="{C183D7F6-B498-43B3-948B-1728B52AA6E4}">
                <adec:decorative xmlns:adec="http://schemas.microsoft.com/office/drawing/2017/decorative" val="1"/>
              </a:ext>
            </a:extLst>
          </p:cNvPr>
          <p:cNvSpPr/>
          <p:nvPr/>
        </p:nvSpPr>
        <p:spPr bwMode="ltGray">
          <a:xfrm>
            <a:off x="5858992" y="0"/>
            <a:ext cx="6333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15226A7-9D50-80FC-A287-4F4AD1E6565F}"/>
              </a:ext>
            </a:extLst>
          </p:cNvPr>
          <p:cNvSpPr txBox="1"/>
          <p:nvPr/>
        </p:nvSpPr>
        <p:spPr>
          <a:xfrm>
            <a:off x="809296" y="1952540"/>
            <a:ext cx="2359154" cy="184666"/>
          </a:xfrm>
          <a:prstGeom prst="rect">
            <a:avLst/>
          </a:prstGeom>
          <a:noFill/>
        </p:spPr>
        <p:txBody>
          <a:bodyPr wrap="square" lIns="0" tIns="0" rIns="0" bIns="0">
            <a:spAutoFit/>
          </a:bodyPr>
          <a:lstStyle/>
          <a:p>
            <a:r>
              <a:rPr lang="en-US" sz="1200" b="1"/>
              <a:t>Vertical stacked bars on light</a:t>
            </a:r>
          </a:p>
        </p:txBody>
      </p:sp>
      <p:graphicFrame>
        <p:nvGraphicFramePr>
          <p:cNvPr id="7" name="Chart 6" descr="Sample stacked column chart over white background">
            <a:extLst>
              <a:ext uri="{FF2B5EF4-FFF2-40B4-BE49-F238E27FC236}">
                <a16:creationId xmlns:a16="http://schemas.microsoft.com/office/drawing/2014/main" id="{BBF2EE06-BB92-DC2C-2FAA-24DDDA0546B1}"/>
              </a:ext>
            </a:extLst>
          </p:cNvPr>
          <p:cNvGraphicFramePr/>
          <p:nvPr/>
        </p:nvGraphicFramePr>
        <p:xfrm>
          <a:off x="457199" y="2404003"/>
          <a:ext cx="4572000" cy="3291840"/>
        </p:xfrm>
        <a:graphic>
          <a:graphicData uri="http://schemas.openxmlformats.org/drawingml/2006/chart">
            <c:chart xmlns:c="http://schemas.openxmlformats.org/drawingml/2006/chart" xmlns:r="http://schemas.openxmlformats.org/officeDocument/2006/relationships" r:id="rId3"/>
          </a:graphicData>
        </a:graphic>
      </p:graphicFrame>
      <p:grpSp>
        <p:nvGrpSpPr>
          <p:cNvPr id="4" name="Group 3" descr="Series labels">
            <a:extLst>
              <a:ext uri="{FF2B5EF4-FFF2-40B4-BE49-F238E27FC236}">
                <a16:creationId xmlns:a16="http://schemas.microsoft.com/office/drawing/2014/main" id="{63DB688A-799E-EBF7-6520-01EA65DA739D}"/>
              </a:ext>
            </a:extLst>
          </p:cNvPr>
          <p:cNvGrpSpPr/>
          <p:nvPr/>
        </p:nvGrpSpPr>
        <p:grpSpPr>
          <a:xfrm>
            <a:off x="4776570" y="3222410"/>
            <a:ext cx="646189" cy="1845816"/>
            <a:chOff x="4776570" y="3222410"/>
            <a:chExt cx="646189" cy="1845816"/>
          </a:xfrm>
        </p:grpSpPr>
        <p:sp>
          <p:nvSpPr>
            <p:cNvPr id="8" name="TextBox 7">
              <a:extLst>
                <a:ext uri="{FF2B5EF4-FFF2-40B4-BE49-F238E27FC236}">
                  <a16:creationId xmlns:a16="http://schemas.microsoft.com/office/drawing/2014/main" id="{D9F14B05-D970-1695-9F3E-EF1E9D552C81}"/>
                </a:ext>
              </a:extLst>
            </p:cNvPr>
            <p:cNvSpPr txBox="1"/>
            <p:nvPr/>
          </p:nvSpPr>
          <p:spPr>
            <a:xfrm>
              <a:off x="4776570" y="4942318"/>
              <a:ext cx="646189" cy="125908"/>
            </a:xfrm>
            <a:prstGeom prst="rect">
              <a:avLst/>
            </a:prstGeom>
            <a:noFill/>
          </p:spPr>
          <p:txBody>
            <a:bodyPr wrap="square" lIns="0" tIns="0" rIns="0" bIns="0">
              <a:spAutoFit/>
            </a:bodyPr>
            <a:lstStyle/>
            <a:p>
              <a:r>
                <a:rPr lang="en-US" sz="900" b="1"/>
                <a:t>Series 1</a:t>
              </a:r>
            </a:p>
          </p:txBody>
        </p:sp>
        <p:sp>
          <p:nvSpPr>
            <p:cNvPr id="12" name="TextBox 11">
              <a:extLst>
                <a:ext uri="{FF2B5EF4-FFF2-40B4-BE49-F238E27FC236}">
                  <a16:creationId xmlns:a16="http://schemas.microsoft.com/office/drawing/2014/main" id="{A59B8659-559D-B13A-323F-55E4A5ABB184}"/>
                </a:ext>
              </a:extLst>
            </p:cNvPr>
            <p:cNvSpPr txBox="1"/>
            <p:nvPr/>
          </p:nvSpPr>
          <p:spPr>
            <a:xfrm>
              <a:off x="4776570" y="3996617"/>
              <a:ext cx="646189" cy="138499"/>
            </a:xfrm>
            <a:prstGeom prst="rect">
              <a:avLst/>
            </a:prstGeom>
            <a:noFill/>
          </p:spPr>
          <p:txBody>
            <a:bodyPr wrap="square" lIns="0" tIns="0" rIns="0" bIns="0">
              <a:spAutoFit/>
            </a:bodyPr>
            <a:lstStyle/>
            <a:p>
              <a:r>
                <a:rPr lang="en-US" sz="900" b="1">
                  <a:solidFill>
                    <a:schemeClr val="accent2"/>
                  </a:solidFill>
                </a:rPr>
                <a:t>Series 2</a:t>
              </a:r>
            </a:p>
          </p:txBody>
        </p:sp>
        <p:sp>
          <p:nvSpPr>
            <p:cNvPr id="14" name="TextBox 13">
              <a:extLst>
                <a:ext uri="{FF2B5EF4-FFF2-40B4-BE49-F238E27FC236}">
                  <a16:creationId xmlns:a16="http://schemas.microsoft.com/office/drawing/2014/main" id="{10A63165-AB92-49AA-1195-EC4234067466}"/>
                </a:ext>
              </a:extLst>
            </p:cNvPr>
            <p:cNvSpPr txBox="1"/>
            <p:nvPr/>
          </p:nvSpPr>
          <p:spPr>
            <a:xfrm>
              <a:off x="4776570" y="3222410"/>
              <a:ext cx="646189" cy="138499"/>
            </a:xfrm>
            <a:prstGeom prst="rect">
              <a:avLst/>
            </a:prstGeom>
            <a:noFill/>
          </p:spPr>
          <p:txBody>
            <a:bodyPr wrap="square" lIns="0" tIns="0" rIns="0" bIns="0">
              <a:spAutoFit/>
            </a:bodyPr>
            <a:lstStyle/>
            <a:p>
              <a:r>
                <a:rPr lang="en-US" sz="900" b="1">
                  <a:solidFill>
                    <a:schemeClr val="accent2"/>
                  </a:solidFill>
                </a:rPr>
                <a:t>Series 3</a:t>
              </a:r>
            </a:p>
          </p:txBody>
        </p:sp>
      </p:grpSp>
      <p:sp>
        <p:nvSpPr>
          <p:cNvPr id="11" name="TextBox 10">
            <a:extLst>
              <a:ext uri="{FF2B5EF4-FFF2-40B4-BE49-F238E27FC236}">
                <a16:creationId xmlns:a16="http://schemas.microsoft.com/office/drawing/2014/main" id="{6077526C-F6A0-1EC8-2E96-8761A45FE9DB}"/>
              </a:ext>
            </a:extLst>
          </p:cNvPr>
          <p:cNvSpPr txBox="1"/>
          <p:nvPr/>
        </p:nvSpPr>
        <p:spPr bwMode="white">
          <a:xfrm>
            <a:off x="6926843" y="1952540"/>
            <a:ext cx="2359154" cy="184666"/>
          </a:xfrm>
          <a:prstGeom prst="rect">
            <a:avLst/>
          </a:prstGeom>
          <a:noFill/>
        </p:spPr>
        <p:txBody>
          <a:bodyPr wrap="square" lIns="0" tIns="0" rIns="0" bIns="0">
            <a:spAutoFit/>
          </a:bodyPr>
          <a:lstStyle/>
          <a:p>
            <a:r>
              <a:rPr lang="en-US" sz="1200" b="1">
                <a:solidFill>
                  <a:schemeClr val="bg1"/>
                </a:solidFill>
              </a:rPr>
              <a:t>Vertical stacked bars on dark</a:t>
            </a:r>
          </a:p>
        </p:txBody>
      </p:sp>
      <p:graphicFrame>
        <p:nvGraphicFramePr>
          <p:cNvPr id="21" name="Chart 20" descr="Sample stacked column chart over dark blue background">
            <a:extLst>
              <a:ext uri="{FF2B5EF4-FFF2-40B4-BE49-F238E27FC236}">
                <a16:creationId xmlns:a16="http://schemas.microsoft.com/office/drawing/2014/main" id="{18A19DD7-7839-47EC-135E-F5254C364706}"/>
              </a:ext>
            </a:extLst>
          </p:cNvPr>
          <p:cNvGraphicFramePr/>
          <p:nvPr/>
        </p:nvGraphicFramePr>
        <p:xfrm>
          <a:off x="6650953" y="2404003"/>
          <a:ext cx="4572000" cy="3291840"/>
        </p:xfrm>
        <a:graphic>
          <a:graphicData uri="http://schemas.openxmlformats.org/drawingml/2006/chart">
            <c:chart xmlns:c="http://schemas.openxmlformats.org/drawingml/2006/chart" xmlns:r="http://schemas.openxmlformats.org/officeDocument/2006/relationships" r:id="rId4"/>
          </a:graphicData>
        </a:graphic>
      </p:graphicFrame>
      <p:grpSp>
        <p:nvGrpSpPr>
          <p:cNvPr id="10" name="Group 9" descr="Series labels">
            <a:extLst>
              <a:ext uri="{FF2B5EF4-FFF2-40B4-BE49-F238E27FC236}">
                <a16:creationId xmlns:a16="http://schemas.microsoft.com/office/drawing/2014/main" id="{E0130CBC-8AFF-4CFA-76EE-3A21554671C9}"/>
              </a:ext>
            </a:extLst>
          </p:cNvPr>
          <p:cNvGrpSpPr/>
          <p:nvPr/>
        </p:nvGrpSpPr>
        <p:grpSpPr>
          <a:xfrm>
            <a:off x="11012613" y="3222409"/>
            <a:ext cx="646189" cy="1858408"/>
            <a:chOff x="11012613" y="3222409"/>
            <a:chExt cx="646189" cy="1858408"/>
          </a:xfrm>
        </p:grpSpPr>
        <p:sp>
          <p:nvSpPr>
            <p:cNvPr id="15" name="TextBox 14">
              <a:extLst>
                <a:ext uri="{FF2B5EF4-FFF2-40B4-BE49-F238E27FC236}">
                  <a16:creationId xmlns:a16="http://schemas.microsoft.com/office/drawing/2014/main" id="{E1B018BF-30A0-8810-668C-8D30F51CF3B7}"/>
                </a:ext>
              </a:extLst>
            </p:cNvPr>
            <p:cNvSpPr txBox="1"/>
            <p:nvPr/>
          </p:nvSpPr>
          <p:spPr>
            <a:xfrm>
              <a:off x="11012613" y="4942318"/>
              <a:ext cx="646189" cy="138499"/>
            </a:xfrm>
            <a:prstGeom prst="rect">
              <a:avLst/>
            </a:prstGeom>
            <a:noFill/>
          </p:spPr>
          <p:txBody>
            <a:bodyPr wrap="square" lIns="0" tIns="0" rIns="0" bIns="0">
              <a:spAutoFit/>
            </a:bodyPr>
            <a:lstStyle/>
            <a:p>
              <a:r>
                <a:rPr lang="en-US" sz="900" b="1">
                  <a:solidFill>
                    <a:schemeClr val="accent3"/>
                  </a:solidFill>
                </a:rPr>
                <a:t>Series 1</a:t>
              </a:r>
            </a:p>
          </p:txBody>
        </p:sp>
        <p:sp>
          <p:nvSpPr>
            <p:cNvPr id="16" name="TextBox 15">
              <a:extLst>
                <a:ext uri="{FF2B5EF4-FFF2-40B4-BE49-F238E27FC236}">
                  <a16:creationId xmlns:a16="http://schemas.microsoft.com/office/drawing/2014/main" id="{10F8D964-8E03-25BC-1DA9-BD685D123B98}"/>
                </a:ext>
              </a:extLst>
            </p:cNvPr>
            <p:cNvSpPr txBox="1"/>
            <p:nvPr/>
          </p:nvSpPr>
          <p:spPr>
            <a:xfrm>
              <a:off x="11012613" y="3996617"/>
              <a:ext cx="646189" cy="138499"/>
            </a:xfrm>
            <a:prstGeom prst="rect">
              <a:avLst/>
            </a:prstGeom>
            <a:noFill/>
          </p:spPr>
          <p:txBody>
            <a:bodyPr wrap="square" lIns="0" tIns="0" rIns="0" bIns="0">
              <a:spAutoFit/>
            </a:bodyPr>
            <a:lstStyle/>
            <a:p>
              <a:r>
                <a:rPr lang="en-US" sz="900" b="1">
                  <a:solidFill>
                    <a:schemeClr val="accent3"/>
                  </a:solidFill>
                </a:rPr>
                <a:t>Series 2</a:t>
              </a:r>
            </a:p>
          </p:txBody>
        </p:sp>
        <p:sp>
          <p:nvSpPr>
            <p:cNvPr id="17" name="TextBox 16">
              <a:extLst>
                <a:ext uri="{FF2B5EF4-FFF2-40B4-BE49-F238E27FC236}">
                  <a16:creationId xmlns:a16="http://schemas.microsoft.com/office/drawing/2014/main" id="{641A2E7F-3668-2618-3B73-21956F3D06C8}"/>
                </a:ext>
              </a:extLst>
            </p:cNvPr>
            <p:cNvSpPr txBox="1"/>
            <p:nvPr/>
          </p:nvSpPr>
          <p:spPr>
            <a:xfrm>
              <a:off x="11012613" y="3222409"/>
              <a:ext cx="646189" cy="138499"/>
            </a:xfrm>
            <a:prstGeom prst="rect">
              <a:avLst/>
            </a:prstGeom>
            <a:noFill/>
          </p:spPr>
          <p:txBody>
            <a:bodyPr wrap="square" lIns="0" tIns="0" rIns="0" bIns="0">
              <a:spAutoFit/>
            </a:bodyPr>
            <a:lstStyle/>
            <a:p>
              <a:r>
                <a:rPr lang="en-US" sz="900" b="1">
                  <a:solidFill>
                    <a:schemeClr val="bg1"/>
                  </a:solidFill>
                </a:rPr>
                <a:t>Series 3</a:t>
              </a:r>
            </a:p>
          </p:txBody>
        </p:sp>
      </p:grpSp>
      <p:sp>
        <p:nvSpPr>
          <p:cNvPr id="6" name="Slide Number Placeholder 5">
            <a:extLst>
              <a:ext uri="{FF2B5EF4-FFF2-40B4-BE49-F238E27FC236}">
                <a16:creationId xmlns:a16="http://schemas.microsoft.com/office/drawing/2014/main" id="{2CA77CFA-9651-2F18-4D08-ABB6C569CD9A}"/>
              </a:ext>
            </a:extLst>
          </p:cNvPr>
          <p:cNvSpPr>
            <a:spLocks noGrp="1"/>
          </p:cNvSpPr>
          <p:nvPr>
            <p:ph type="sldNum" sz="quarter" idx="12"/>
          </p:nvPr>
        </p:nvSpPr>
        <p:spPr/>
        <p:txBody>
          <a:bodyPr/>
          <a:lstStyle/>
          <a:p>
            <a:fld id="{C53E075B-3175-45CF-B3C7-FEDF3F5961E3}" type="slidenum">
              <a:rPr lang="en-US" smtClean="0"/>
              <a:pPr/>
              <a:t>45</a:t>
            </a:fld>
            <a:endParaRPr lang="en-US"/>
          </a:p>
        </p:txBody>
      </p:sp>
      <p:sp>
        <p:nvSpPr>
          <p:cNvPr id="5" name="Footer Placeholder 4">
            <a:extLst>
              <a:ext uri="{FF2B5EF4-FFF2-40B4-BE49-F238E27FC236}">
                <a16:creationId xmlns:a16="http://schemas.microsoft.com/office/drawing/2014/main" id="{1BC57A66-BDD2-85FE-3059-E1E8756B413C}"/>
              </a:ext>
            </a:extLst>
          </p:cNvPr>
          <p:cNvSpPr>
            <a:spLocks noGrp="1"/>
          </p:cNvSpPr>
          <p:nvPr>
            <p:ph type="ftr" sz="quarter" idx="11"/>
          </p:nvPr>
        </p:nvSpPr>
        <p:spPr/>
        <p:txBody>
          <a:bodyPr/>
          <a:lstStyle/>
          <a:p>
            <a:r>
              <a:rPr lang="en-US" dirty="0"/>
              <a:t>© 2025–2027 Cognizant | Private</a:t>
            </a:r>
          </a:p>
        </p:txBody>
      </p:sp>
      <p:pic>
        <p:nvPicPr>
          <p:cNvPr id="13" name="Cognizant Logo_rgb_rev_2023" descr="Cognizant logo reversed, SVG format">
            <a:extLst>
              <a:ext uri="{FF2B5EF4-FFF2-40B4-BE49-F238E27FC236}">
                <a16:creationId xmlns:a16="http://schemas.microsoft.com/office/drawing/2014/main" id="{1162CC6B-9AC9-AAB0-53E4-B40D6DCBDFED}"/>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1045628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8B609-0AC4-2D4C-5785-C05F8F0AB2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95EB81-304A-7865-0317-3703FCD1E7CC}"/>
              </a:ext>
            </a:extLst>
          </p:cNvPr>
          <p:cNvSpPr>
            <a:spLocks noGrp="1"/>
          </p:cNvSpPr>
          <p:nvPr>
            <p:ph type="title"/>
          </p:nvPr>
        </p:nvSpPr>
        <p:spPr>
          <a:xfrm>
            <a:off x="457200" y="457200"/>
            <a:ext cx="11277600" cy="332399"/>
          </a:xfrm>
        </p:spPr>
        <p:txBody>
          <a:bodyPr/>
          <a:lstStyle/>
          <a:p>
            <a:r>
              <a:rPr lang="en-US" dirty="0"/>
              <a:t>Charts - bar</a:t>
            </a:r>
          </a:p>
        </p:txBody>
      </p:sp>
      <p:sp>
        <p:nvSpPr>
          <p:cNvPr id="10" name="Rectangle 9">
            <a:extLst>
              <a:ext uri="{FF2B5EF4-FFF2-40B4-BE49-F238E27FC236}">
                <a16:creationId xmlns:a16="http://schemas.microsoft.com/office/drawing/2014/main" id="{D490CB33-A370-976B-69DE-F035321F788B}"/>
              </a:ext>
              <a:ext uri="{C183D7F6-B498-43B3-948B-1728B52AA6E4}">
                <adec:decorative xmlns:adec="http://schemas.microsoft.com/office/drawing/2017/decorative" val="1"/>
              </a:ext>
            </a:extLst>
          </p:cNvPr>
          <p:cNvSpPr/>
          <p:nvPr/>
        </p:nvSpPr>
        <p:spPr bwMode="ltGray">
          <a:xfrm>
            <a:off x="5858992" y="0"/>
            <a:ext cx="6333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E5F89A3-F039-CB06-3883-F02BAA149A5A}"/>
              </a:ext>
            </a:extLst>
          </p:cNvPr>
          <p:cNvSpPr txBox="1"/>
          <p:nvPr/>
        </p:nvSpPr>
        <p:spPr>
          <a:xfrm>
            <a:off x="809296" y="1245990"/>
            <a:ext cx="3907536" cy="184666"/>
          </a:xfrm>
          <a:prstGeom prst="rect">
            <a:avLst/>
          </a:prstGeom>
          <a:noFill/>
        </p:spPr>
        <p:txBody>
          <a:bodyPr wrap="square" lIns="0" tIns="0" rIns="0" bIns="0">
            <a:spAutoFit/>
          </a:bodyPr>
          <a:lstStyle/>
          <a:p>
            <a:r>
              <a:rPr lang="en-US" sz="1200" b="1"/>
              <a:t>Horizontal bars on light</a:t>
            </a:r>
          </a:p>
        </p:txBody>
      </p:sp>
      <p:graphicFrame>
        <p:nvGraphicFramePr>
          <p:cNvPr id="6" name="Chart 5" descr="Sample 100% stacked bar chart over white background">
            <a:extLst>
              <a:ext uri="{FF2B5EF4-FFF2-40B4-BE49-F238E27FC236}">
                <a16:creationId xmlns:a16="http://schemas.microsoft.com/office/drawing/2014/main" id="{0C90A694-6D40-D01E-92DB-1464C2D7B22E}"/>
              </a:ext>
            </a:extLst>
          </p:cNvPr>
          <p:cNvGraphicFramePr>
            <a:graphicFrameLocks/>
          </p:cNvGraphicFramePr>
          <p:nvPr/>
        </p:nvGraphicFramePr>
        <p:xfrm>
          <a:off x="764770" y="1525769"/>
          <a:ext cx="4572000" cy="1965960"/>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CCDD3147-2347-87D1-FAAB-8A57C72A3273}"/>
              </a:ext>
            </a:extLst>
          </p:cNvPr>
          <p:cNvSpPr txBox="1"/>
          <p:nvPr/>
        </p:nvSpPr>
        <p:spPr>
          <a:xfrm>
            <a:off x="809296" y="3780132"/>
            <a:ext cx="3907536" cy="184666"/>
          </a:xfrm>
          <a:prstGeom prst="rect">
            <a:avLst/>
          </a:prstGeom>
          <a:noFill/>
        </p:spPr>
        <p:txBody>
          <a:bodyPr wrap="square" lIns="0" tIns="0" rIns="0" bIns="0">
            <a:spAutoFit/>
          </a:bodyPr>
          <a:lstStyle/>
          <a:p>
            <a:r>
              <a:rPr lang="en-US" sz="1200" b="1"/>
              <a:t>Vertical bars 2 on light</a:t>
            </a:r>
          </a:p>
        </p:txBody>
      </p:sp>
      <p:graphicFrame>
        <p:nvGraphicFramePr>
          <p:cNvPr id="4" name="Chart 3" descr="Sample column chart over white background">
            <a:extLst>
              <a:ext uri="{FF2B5EF4-FFF2-40B4-BE49-F238E27FC236}">
                <a16:creationId xmlns:a16="http://schemas.microsoft.com/office/drawing/2014/main" id="{07DB1565-F92F-CAB3-C7DB-9F31AB760049}"/>
              </a:ext>
            </a:extLst>
          </p:cNvPr>
          <p:cNvGraphicFramePr/>
          <p:nvPr/>
        </p:nvGraphicFramePr>
        <p:xfrm>
          <a:off x="633247" y="4130248"/>
          <a:ext cx="4572000" cy="2169968"/>
        </p:xfrm>
        <a:graphic>
          <a:graphicData uri="http://schemas.openxmlformats.org/drawingml/2006/chart">
            <c:chart xmlns:c="http://schemas.openxmlformats.org/drawingml/2006/chart" xmlns:r="http://schemas.openxmlformats.org/officeDocument/2006/relationships" r:id="rId4"/>
          </a:graphicData>
        </a:graphic>
      </p:graphicFrame>
      <p:sp>
        <p:nvSpPr>
          <p:cNvPr id="19" name="TextBox 18">
            <a:extLst>
              <a:ext uri="{FF2B5EF4-FFF2-40B4-BE49-F238E27FC236}">
                <a16:creationId xmlns:a16="http://schemas.microsoft.com/office/drawing/2014/main" id="{3BCB5762-41B7-B4A0-CC58-C3F693010E20}"/>
              </a:ext>
            </a:extLst>
          </p:cNvPr>
          <p:cNvSpPr txBox="1"/>
          <p:nvPr/>
        </p:nvSpPr>
        <p:spPr bwMode="white">
          <a:xfrm>
            <a:off x="6926843" y="1245990"/>
            <a:ext cx="3907536" cy="184666"/>
          </a:xfrm>
          <a:prstGeom prst="rect">
            <a:avLst/>
          </a:prstGeom>
          <a:noFill/>
        </p:spPr>
        <p:txBody>
          <a:bodyPr wrap="square" lIns="0" tIns="0" rIns="0" bIns="0">
            <a:spAutoFit/>
          </a:bodyPr>
          <a:lstStyle/>
          <a:p>
            <a:r>
              <a:rPr lang="en-US" sz="1200" b="1">
                <a:solidFill>
                  <a:schemeClr val="bg1"/>
                </a:solidFill>
              </a:rPr>
              <a:t>Horizontal bars on dark</a:t>
            </a:r>
          </a:p>
        </p:txBody>
      </p:sp>
      <p:graphicFrame>
        <p:nvGraphicFramePr>
          <p:cNvPr id="14" name="Chart 13" descr="Sample 100% stacked bar chart over dark blue background">
            <a:extLst>
              <a:ext uri="{FF2B5EF4-FFF2-40B4-BE49-F238E27FC236}">
                <a16:creationId xmlns:a16="http://schemas.microsoft.com/office/drawing/2014/main" id="{082F5C3A-03BC-D59F-E746-8B69DB72CCE6}"/>
              </a:ext>
            </a:extLst>
          </p:cNvPr>
          <p:cNvGraphicFramePr>
            <a:graphicFrameLocks/>
          </p:cNvGraphicFramePr>
          <p:nvPr/>
        </p:nvGraphicFramePr>
        <p:xfrm>
          <a:off x="6750858" y="1525769"/>
          <a:ext cx="4572000" cy="1965960"/>
        </p:xfrm>
        <a:graphic>
          <a:graphicData uri="http://schemas.openxmlformats.org/drawingml/2006/chart">
            <c:chart xmlns:c="http://schemas.openxmlformats.org/drawingml/2006/chart" xmlns:r="http://schemas.openxmlformats.org/officeDocument/2006/relationships" r:id="rId5"/>
          </a:graphicData>
        </a:graphic>
      </p:graphicFrame>
      <p:sp>
        <p:nvSpPr>
          <p:cNvPr id="13" name="TextBox 12">
            <a:extLst>
              <a:ext uri="{FF2B5EF4-FFF2-40B4-BE49-F238E27FC236}">
                <a16:creationId xmlns:a16="http://schemas.microsoft.com/office/drawing/2014/main" id="{F5F6AFE7-D4B4-B5B4-BD41-6E05DC7E8357}"/>
              </a:ext>
            </a:extLst>
          </p:cNvPr>
          <p:cNvSpPr txBox="1"/>
          <p:nvPr/>
        </p:nvSpPr>
        <p:spPr bwMode="white">
          <a:xfrm>
            <a:off x="6926843" y="3702259"/>
            <a:ext cx="3907536" cy="184666"/>
          </a:xfrm>
          <a:prstGeom prst="rect">
            <a:avLst/>
          </a:prstGeom>
          <a:noFill/>
        </p:spPr>
        <p:txBody>
          <a:bodyPr wrap="square" lIns="0" tIns="0" rIns="0" bIns="0">
            <a:spAutoFit/>
          </a:bodyPr>
          <a:lstStyle/>
          <a:p>
            <a:r>
              <a:rPr lang="en-US" sz="1200" b="1">
                <a:solidFill>
                  <a:schemeClr val="bg1"/>
                </a:solidFill>
              </a:rPr>
              <a:t>Vertical bars 2 on dark</a:t>
            </a:r>
          </a:p>
        </p:txBody>
      </p:sp>
      <p:graphicFrame>
        <p:nvGraphicFramePr>
          <p:cNvPr id="5" name="Chart 4" descr="Sample column chart over dark blue background">
            <a:extLst>
              <a:ext uri="{FF2B5EF4-FFF2-40B4-BE49-F238E27FC236}">
                <a16:creationId xmlns:a16="http://schemas.microsoft.com/office/drawing/2014/main" id="{58AC64DF-8A25-EBF2-5897-D6F374DDB163}"/>
              </a:ext>
            </a:extLst>
          </p:cNvPr>
          <p:cNvGraphicFramePr/>
          <p:nvPr/>
        </p:nvGraphicFramePr>
        <p:xfrm>
          <a:off x="6614962" y="4130248"/>
          <a:ext cx="4572000" cy="2169968"/>
        </p:xfrm>
        <a:graphic>
          <a:graphicData uri="http://schemas.openxmlformats.org/drawingml/2006/chart">
            <c:chart xmlns:c="http://schemas.openxmlformats.org/drawingml/2006/chart" xmlns:r="http://schemas.openxmlformats.org/officeDocument/2006/relationships" r:id="rId6"/>
          </a:graphicData>
        </a:graphic>
      </p:graphicFrame>
      <p:sp>
        <p:nvSpPr>
          <p:cNvPr id="16" name="Slide Number Placeholder 15">
            <a:extLst>
              <a:ext uri="{FF2B5EF4-FFF2-40B4-BE49-F238E27FC236}">
                <a16:creationId xmlns:a16="http://schemas.microsoft.com/office/drawing/2014/main" id="{8BF3570D-1B91-D9CB-9BCB-AD3A307FB3BC}"/>
              </a:ext>
            </a:extLst>
          </p:cNvPr>
          <p:cNvSpPr>
            <a:spLocks noGrp="1"/>
          </p:cNvSpPr>
          <p:nvPr>
            <p:ph type="sldNum" sz="quarter" idx="12"/>
          </p:nvPr>
        </p:nvSpPr>
        <p:spPr/>
        <p:txBody>
          <a:bodyPr/>
          <a:lstStyle/>
          <a:p>
            <a:fld id="{38826FC0-333C-E549-9FA3-0EE43DF298A3}" type="slidenum">
              <a:rPr lang="en-US" smtClean="0"/>
              <a:pPr/>
              <a:t>46</a:t>
            </a:fld>
            <a:endParaRPr lang="en-US"/>
          </a:p>
        </p:txBody>
      </p:sp>
      <p:sp>
        <p:nvSpPr>
          <p:cNvPr id="3" name="Footer Placeholder 2">
            <a:extLst>
              <a:ext uri="{FF2B5EF4-FFF2-40B4-BE49-F238E27FC236}">
                <a16:creationId xmlns:a16="http://schemas.microsoft.com/office/drawing/2014/main" id="{3AA2C1B4-70E6-30F6-48A7-AA4C7A2C3791}"/>
              </a:ext>
            </a:extLst>
          </p:cNvPr>
          <p:cNvSpPr>
            <a:spLocks noGrp="1"/>
          </p:cNvSpPr>
          <p:nvPr>
            <p:ph type="ftr" sz="quarter" idx="11"/>
          </p:nvPr>
        </p:nvSpPr>
        <p:spPr>
          <a:xfrm>
            <a:off x="1005840" y="6400800"/>
            <a:ext cx="1371600" cy="228600"/>
          </a:xfrm>
        </p:spPr>
        <p:txBody>
          <a:bodyPr/>
          <a:lstStyle/>
          <a:p>
            <a:r>
              <a:rPr lang="en-US" dirty="0"/>
              <a:t>© 2025–2027 Cognizant | Private</a:t>
            </a:r>
          </a:p>
        </p:txBody>
      </p:sp>
      <p:pic>
        <p:nvPicPr>
          <p:cNvPr id="7" name="Cognizant Logo_rgb_rev_2023" descr="Cognizant logo reversed, SVG format">
            <a:extLst>
              <a:ext uri="{FF2B5EF4-FFF2-40B4-BE49-F238E27FC236}">
                <a16:creationId xmlns:a16="http://schemas.microsoft.com/office/drawing/2014/main" id="{031A96CF-58B0-82BD-A51A-BF021C4BDC5D}"/>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3598992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D98A20-7BB1-7063-A056-F07B4C66462F}"/>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06B40DD3-E5A5-885D-5982-DB016436866C}"/>
              </a:ext>
              <a:ext uri="{C183D7F6-B498-43B3-948B-1728B52AA6E4}">
                <adec:decorative xmlns:adec="http://schemas.microsoft.com/office/drawing/2017/decorative" val="1"/>
              </a:ext>
            </a:extLst>
          </p:cNvPr>
          <p:cNvSpPr/>
          <p:nvPr/>
        </p:nvSpPr>
        <p:spPr bwMode="ltGray">
          <a:xfrm>
            <a:off x="5858992" y="0"/>
            <a:ext cx="6333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6D84A9-CCA2-349E-340D-A666E29E3F9A}"/>
              </a:ext>
            </a:extLst>
          </p:cNvPr>
          <p:cNvSpPr>
            <a:spLocks noGrp="1"/>
          </p:cNvSpPr>
          <p:nvPr>
            <p:ph type="title"/>
          </p:nvPr>
        </p:nvSpPr>
        <p:spPr/>
        <p:txBody>
          <a:bodyPr/>
          <a:lstStyle/>
          <a:p>
            <a:r>
              <a:rPr lang="en-US" dirty="0"/>
              <a:t>Charts - donut</a:t>
            </a:r>
          </a:p>
        </p:txBody>
      </p:sp>
      <p:sp>
        <p:nvSpPr>
          <p:cNvPr id="15" name="TextBox 14">
            <a:extLst>
              <a:ext uri="{FF2B5EF4-FFF2-40B4-BE49-F238E27FC236}">
                <a16:creationId xmlns:a16="http://schemas.microsoft.com/office/drawing/2014/main" id="{8AF61CB2-3CF4-00A2-AA60-2203F1A29592}"/>
              </a:ext>
            </a:extLst>
          </p:cNvPr>
          <p:cNvSpPr txBox="1"/>
          <p:nvPr/>
        </p:nvSpPr>
        <p:spPr>
          <a:xfrm>
            <a:off x="809296" y="1277755"/>
            <a:ext cx="2359154" cy="184666"/>
          </a:xfrm>
          <a:prstGeom prst="rect">
            <a:avLst/>
          </a:prstGeom>
          <a:noFill/>
        </p:spPr>
        <p:txBody>
          <a:bodyPr wrap="square" lIns="0" tIns="0" rIns="0" bIns="0" rtlCol="0">
            <a:spAutoFit/>
          </a:bodyPr>
          <a:lstStyle/>
          <a:p>
            <a:pPr defTabSz="914378">
              <a:defRPr/>
            </a:pPr>
            <a:r>
              <a:rPr lang="en-US" sz="1200" b="1">
                <a:cs typeface="+mn-cs"/>
              </a:rPr>
              <a:t>One data point on light</a:t>
            </a:r>
          </a:p>
        </p:txBody>
      </p:sp>
      <p:graphicFrame>
        <p:nvGraphicFramePr>
          <p:cNvPr id="11" name="Chart 10" descr="Sample donut chart with one data point over white background">
            <a:extLst>
              <a:ext uri="{FF2B5EF4-FFF2-40B4-BE49-F238E27FC236}">
                <a16:creationId xmlns:a16="http://schemas.microsoft.com/office/drawing/2014/main" id="{5F8DEDC8-2436-453A-7C9F-C644163AB9C6}"/>
              </a:ext>
            </a:extLst>
          </p:cNvPr>
          <p:cNvGraphicFramePr/>
          <p:nvPr/>
        </p:nvGraphicFramePr>
        <p:xfrm>
          <a:off x="1467365" y="1596433"/>
          <a:ext cx="2748851" cy="1832567"/>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AFF0690F-25A0-F463-B381-27C148113215}"/>
              </a:ext>
            </a:extLst>
          </p:cNvPr>
          <p:cNvSpPr txBox="1"/>
          <p:nvPr/>
        </p:nvSpPr>
        <p:spPr>
          <a:xfrm>
            <a:off x="2622937" y="2354981"/>
            <a:ext cx="543739" cy="307777"/>
          </a:xfrm>
          <a:prstGeom prst="rect">
            <a:avLst/>
          </a:prstGeom>
          <a:noFill/>
        </p:spPr>
        <p:txBody>
          <a:bodyPr wrap="none" lIns="0" tIns="0" rIns="0" bIns="0" rtlCol="0">
            <a:spAutoFit/>
          </a:bodyPr>
          <a:lstStyle/>
          <a:p>
            <a:pPr algn="ctr" defTabSz="914378">
              <a:defRPr/>
            </a:pPr>
            <a:r>
              <a:rPr lang="en-US" sz="2000" b="1" spc="80">
                <a:cs typeface="+mn-cs"/>
              </a:rPr>
              <a:t>60%</a:t>
            </a:r>
          </a:p>
        </p:txBody>
      </p:sp>
      <p:sp>
        <p:nvSpPr>
          <p:cNvPr id="17" name="TextBox 16">
            <a:extLst>
              <a:ext uri="{FF2B5EF4-FFF2-40B4-BE49-F238E27FC236}">
                <a16:creationId xmlns:a16="http://schemas.microsoft.com/office/drawing/2014/main" id="{744AD5F3-AE43-B459-F37E-572CA4B6E53E}"/>
              </a:ext>
            </a:extLst>
          </p:cNvPr>
          <p:cNvSpPr txBox="1"/>
          <p:nvPr/>
        </p:nvSpPr>
        <p:spPr>
          <a:xfrm>
            <a:off x="3750654" y="2439620"/>
            <a:ext cx="500137" cy="138499"/>
          </a:xfrm>
          <a:prstGeom prst="rect">
            <a:avLst/>
          </a:prstGeom>
          <a:noFill/>
        </p:spPr>
        <p:txBody>
          <a:bodyPr wrap="none" lIns="0" tIns="0" rIns="0" bIns="0" rtlCol="0">
            <a:spAutoFit/>
          </a:bodyPr>
          <a:lstStyle/>
          <a:p>
            <a:pPr defTabSz="914378">
              <a:defRPr/>
            </a:pPr>
            <a:r>
              <a:rPr lang="en-US" sz="900" b="1">
                <a:cs typeface="+mn-cs"/>
              </a:rPr>
              <a:t>Category</a:t>
            </a:r>
          </a:p>
        </p:txBody>
      </p:sp>
      <p:sp>
        <p:nvSpPr>
          <p:cNvPr id="16" name="TextBox 15">
            <a:extLst>
              <a:ext uri="{FF2B5EF4-FFF2-40B4-BE49-F238E27FC236}">
                <a16:creationId xmlns:a16="http://schemas.microsoft.com/office/drawing/2014/main" id="{160B71F1-7542-B309-4066-0B1370F72A99}"/>
              </a:ext>
            </a:extLst>
          </p:cNvPr>
          <p:cNvSpPr txBox="1"/>
          <p:nvPr/>
        </p:nvSpPr>
        <p:spPr>
          <a:xfrm>
            <a:off x="809296" y="3873353"/>
            <a:ext cx="2359154" cy="184666"/>
          </a:xfrm>
          <a:prstGeom prst="rect">
            <a:avLst/>
          </a:prstGeom>
          <a:noFill/>
        </p:spPr>
        <p:txBody>
          <a:bodyPr wrap="square" lIns="0" tIns="0" rIns="0" bIns="0" rtlCol="0">
            <a:spAutoFit/>
          </a:bodyPr>
          <a:lstStyle/>
          <a:p>
            <a:pPr defTabSz="914378">
              <a:defRPr/>
            </a:pPr>
            <a:r>
              <a:rPr lang="en-US" sz="1200" b="1">
                <a:cs typeface="+mn-cs"/>
              </a:rPr>
              <a:t>Two data points on light</a:t>
            </a:r>
          </a:p>
        </p:txBody>
      </p:sp>
      <p:sp>
        <p:nvSpPr>
          <p:cNvPr id="32" name="TextBox 31">
            <a:extLst>
              <a:ext uri="{FF2B5EF4-FFF2-40B4-BE49-F238E27FC236}">
                <a16:creationId xmlns:a16="http://schemas.microsoft.com/office/drawing/2014/main" id="{97995D65-1107-5E58-5240-36CAA717B5B4}"/>
              </a:ext>
            </a:extLst>
          </p:cNvPr>
          <p:cNvSpPr txBox="1"/>
          <p:nvPr/>
        </p:nvSpPr>
        <p:spPr>
          <a:xfrm>
            <a:off x="1467365" y="4875825"/>
            <a:ext cx="500137" cy="353943"/>
          </a:xfrm>
          <a:prstGeom prst="rect">
            <a:avLst/>
          </a:prstGeom>
          <a:noFill/>
        </p:spPr>
        <p:txBody>
          <a:bodyPr wrap="none" lIns="0" tIns="0" rIns="0" bIns="0" rtlCol="0">
            <a:spAutoFit/>
          </a:bodyPr>
          <a:lstStyle/>
          <a:p>
            <a:pPr defTabSz="914378">
              <a:defRPr/>
            </a:pPr>
            <a:r>
              <a:rPr lang="en-US" sz="1400" b="1">
                <a:solidFill>
                  <a:schemeClr val="accent2"/>
                </a:solidFill>
                <a:cs typeface="+mn-cs"/>
              </a:rPr>
              <a:t>40%</a:t>
            </a:r>
            <a:br>
              <a:rPr lang="en-US" sz="900" b="1">
                <a:solidFill>
                  <a:schemeClr val="accent2"/>
                </a:solidFill>
                <a:cs typeface="+mn-cs"/>
              </a:rPr>
            </a:br>
            <a:r>
              <a:rPr lang="en-US" sz="900" b="1">
                <a:solidFill>
                  <a:schemeClr val="accent2"/>
                </a:solidFill>
                <a:cs typeface="+mn-cs"/>
              </a:rPr>
              <a:t>Category</a:t>
            </a:r>
          </a:p>
        </p:txBody>
      </p:sp>
      <p:graphicFrame>
        <p:nvGraphicFramePr>
          <p:cNvPr id="19" name="Chart 18" descr="Sample donut chart with two data points over white background">
            <a:extLst>
              <a:ext uri="{FF2B5EF4-FFF2-40B4-BE49-F238E27FC236}">
                <a16:creationId xmlns:a16="http://schemas.microsoft.com/office/drawing/2014/main" id="{9434F691-3E6F-769B-FF90-3E12731BAC4D}"/>
              </a:ext>
            </a:extLst>
          </p:cNvPr>
          <p:cNvGraphicFramePr/>
          <p:nvPr/>
        </p:nvGraphicFramePr>
        <p:xfrm>
          <a:off x="1516133" y="4182680"/>
          <a:ext cx="2748851" cy="1832567"/>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6E870EDC-56E7-52DF-8552-242D5E9AC92A}"/>
              </a:ext>
            </a:extLst>
          </p:cNvPr>
          <p:cNvSpPr txBox="1"/>
          <p:nvPr/>
        </p:nvSpPr>
        <p:spPr>
          <a:xfrm>
            <a:off x="2702206" y="4968158"/>
            <a:ext cx="376705" cy="169277"/>
          </a:xfrm>
          <a:prstGeom prst="rect">
            <a:avLst/>
          </a:prstGeom>
          <a:noFill/>
        </p:spPr>
        <p:txBody>
          <a:bodyPr wrap="none" lIns="0" tIns="0" rIns="0" bIns="0" rtlCol="0">
            <a:spAutoFit/>
          </a:bodyPr>
          <a:lstStyle/>
          <a:p>
            <a:pPr algn="ctr" defTabSz="914378">
              <a:defRPr/>
            </a:pPr>
            <a:r>
              <a:rPr lang="en-US" sz="1100" b="1">
                <a:cs typeface="+mn-cs"/>
              </a:rPr>
              <a:t>Topic</a:t>
            </a:r>
          </a:p>
        </p:txBody>
      </p:sp>
      <p:sp>
        <p:nvSpPr>
          <p:cNvPr id="6" name="TextBox 5">
            <a:extLst>
              <a:ext uri="{FF2B5EF4-FFF2-40B4-BE49-F238E27FC236}">
                <a16:creationId xmlns:a16="http://schemas.microsoft.com/office/drawing/2014/main" id="{669FF053-3219-0F19-EDAD-ED0BD0A450F2}"/>
              </a:ext>
            </a:extLst>
          </p:cNvPr>
          <p:cNvSpPr txBox="1"/>
          <p:nvPr/>
        </p:nvSpPr>
        <p:spPr>
          <a:xfrm>
            <a:off x="3750654" y="4875825"/>
            <a:ext cx="500137" cy="353943"/>
          </a:xfrm>
          <a:prstGeom prst="rect">
            <a:avLst/>
          </a:prstGeom>
          <a:noFill/>
        </p:spPr>
        <p:txBody>
          <a:bodyPr wrap="none" lIns="0" tIns="0" rIns="0" bIns="0" rtlCol="0">
            <a:spAutoFit/>
          </a:bodyPr>
          <a:lstStyle/>
          <a:p>
            <a:pPr defTabSz="914378">
              <a:defRPr/>
            </a:pPr>
            <a:r>
              <a:rPr lang="en-US" sz="1400" b="1">
                <a:cs typeface="+mn-cs"/>
              </a:rPr>
              <a:t>60%</a:t>
            </a:r>
            <a:br>
              <a:rPr lang="en-US" sz="900" b="1">
                <a:cs typeface="+mn-cs"/>
              </a:rPr>
            </a:br>
            <a:r>
              <a:rPr lang="en-US" sz="900" b="1">
                <a:cs typeface="+mn-cs"/>
              </a:rPr>
              <a:t>Category</a:t>
            </a:r>
          </a:p>
        </p:txBody>
      </p:sp>
      <p:sp>
        <p:nvSpPr>
          <p:cNvPr id="31" name="TextBox 30">
            <a:extLst>
              <a:ext uri="{FF2B5EF4-FFF2-40B4-BE49-F238E27FC236}">
                <a16:creationId xmlns:a16="http://schemas.microsoft.com/office/drawing/2014/main" id="{C4294C56-909B-EDCD-B912-CCE05CDA2F63}"/>
              </a:ext>
            </a:extLst>
          </p:cNvPr>
          <p:cNvSpPr txBox="1"/>
          <p:nvPr/>
        </p:nvSpPr>
        <p:spPr bwMode="white">
          <a:xfrm>
            <a:off x="6926843" y="1277755"/>
            <a:ext cx="2359154" cy="184666"/>
          </a:xfrm>
          <a:prstGeom prst="rect">
            <a:avLst/>
          </a:prstGeom>
          <a:noFill/>
        </p:spPr>
        <p:txBody>
          <a:bodyPr wrap="square" lIns="0" tIns="0" rIns="0" bIns="0" rtlCol="0">
            <a:spAutoFit/>
          </a:bodyPr>
          <a:lstStyle/>
          <a:p>
            <a:pPr defTabSz="914378">
              <a:defRPr/>
            </a:pPr>
            <a:r>
              <a:rPr lang="en-US" sz="1200" b="1" dirty="0">
                <a:solidFill>
                  <a:schemeClr val="bg1"/>
                </a:solidFill>
                <a:cs typeface="+mn-cs"/>
              </a:rPr>
              <a:t>One data point on dark</a:t>
            </a:r>
          </a:p>
        </p:txBody>
      </p:sp>
      <p:graphicFrame>
        <p:nvGraphicFramePr>
          <p:cNvPr id="4" name="Chart 3" descr="Sample donut chart with one data point over dark blue background">
            <a:extLst>
              <a:ext uri="{FF2B5EF4-FFF2-40B4-BE49-F238E27FC236}">
                <a16:creationId xmlns:a16="http://schemas.microsoft.com/office/drawing/2014/main" id="{D9CD39E5-B45B-FC6D-C420-1FA60F22613D}"/>
              </a:ext>
            </a:extLst>
          </p:cNvPr>
          <p:cNvGraphicFramePr/>
          <p:nvPr/>
        </p:nvGraphicFramePr>
        <p:xfrm>
          <a:off x="7752767" y="1596433"/>
          <a:ext cx="2748851" cy="1832567"/>
        </p:xfrm>
        <a:graphic>
          <a:graphicData uri="http://schemas.openxmlformats.org/drawingml/2006/chart">
            <c:chart xmlns:c="http://schemas.openxmlformats.org/drawingml/2006/chart" xmlns:r="http://schemas.openxmlformats.org/officeDocument/2006/relationships" r:id="rId5"/>
          </a:graphicData>
        </a:graphic>
      </p:graphicFrame>
      <p:sp>
        <p:nvSpPr>
          <p:cNvPr id="14" name="TextBox 13">
            <a:extLst>
              <a:ext uri="{FF2B5EF4-FFF2-40B4-BE49-F238E27FC236}">
                <a16:creationId xmlns:a16="http://schemas.microsoft.com/office/drawing/2014/main" id="{3B517759-C619-D75D-8408-DE6F6517F37B}"/>
              </a:ext>
            </a:extLst>
          </p:cNvPr>
          <p:cNvSpPr txBox="1"/>
          <p:nvPr/>
        </p:nvSpPr>
        <p:spPr bwMode="white">
          <a:xfrm>
            <a:off x="8932673" y="2354981"/>
            <a:ext cx="543739" cy="307777"/>
          </a:xfrm>
          <a:prstGeom prst="rect">
            <a:avLst/>
          </a:prstGeom>
          <a:noFill/>
        </p:spPr>
        <p:txBody>
          <a:bodyPr wrap="none" lIns="0" tIns="0" rIns="0" bIns="0" rtlCol="0">
            <a:spAutoFit/>
          </a:bodyPr>
          <a:lstStyle/>
          <a:p>
            <a:pPr algn="ctr" defTabSz="914378">
              <a:defRPr/>
            </a:pPr>
            <a:r>
              <a:rPr lang="en-US" sz="2000" b="1" spc="80" dirty="0">
                <a:solidFill>
                  <a:schemeClr val="bg1"/>
                </a:solidFill>
                <a:cs typeface="+mn-cs"/>
              </a:rPr>
              <a:t>60%</a:t>
            </a:r>
          </a:p>
        </p:txBody>
      </p:sp>
      <p:sp>
        <p:nvSpPr>
          <p:cNvPr id="13" name="TextBox 12">
            <a:extLst>
              <a:ext uri="{FF2B5EF4-FFF2-40B4-BE49-F238E27FC236}">
                <a16:creationId xmlns:a16="http://schemas.microsoft.com/office/drawing/2014/main" id="{16172631-BF6D-D096-5DF8-94165DDAA0ED}"/>
              </a:ext>
            </a:extLst>
          </p:cNvPr>
          <p:cNvSpPr txBox="1"/>
          <p:nvPr/>
        </p:nvSpPr>
        <p:spPr bwMode="white">
          <a:xfrm>
            <a:off x="9985248" y="2439620"/>
            <a:ext cx="500137" cy="138499"/>
          </a:xfrm>
          <a:prstGeom prst="rect">
            <a:avLst/>
          </a:prstGeom>
          <a:noFill/>
        </p:spPr>
        <p:txBody>
          <a:bodyPr wrap="none" lIns="0" tIns="0" rIns="0" bIns="0" rtlCol="0">
            <a:spAutoFit/>
          </a:bodyPr>
          <a:lstStyle/>
          <a:p>
            <a:pPr defTabSz="914378">
              <a:defRPr/>
            </a:pPr>
            <a:r>
              <a:rPr lang="en-US" sz="900" b="1">
                <a:solidFill>
                  <a:schemeClr val="bg1"/>
                </a:solidFill>
                <a:cs typeface="+mn-cs"/>
              </a:rPr>
              <a:t>Category</a:t>
            </a:r>
          </a:p>
        </p:txBody>
      </p:sp>
      <p:sp>
        <p:nvSpPr>
          <p:cNvPr id="23" name="TextBox 22">
            <a:extLst>
              <a:ext uri="{FF2B5EF4-FFF2-40B4-BE49-F238E27FC236}">
                <a16:creationId xmlns:a16="http://schemas.microsoft.com/office/drawing/2014/main" id="{2F37A454-F13C-C271-7428-F90D37F649F1}"/>
              </a:ext>
            </a:extLst>
          </p:cNvPr>
          <p:cNvSpPr txBox="1"/>
          <p:nvPr/>
        </p:nvSpPr>
        <p:spPr bwMode="white">
          <a:xfrm>
            <a:off x="6926843" y="3873353"/>
            <a:ext cx="2359154" cy="184666"/>
          </a:xfrm>
          <a:prstGeom prst="rect">
            <a:avLst/>
          </a:prstGeom>
          <a:noFill/>
        </p:spPr>
        <p:txBody>
          <a:bodyPr wrap="square" lIns="0" tIns="0" rIns="0" bIns="0" rtlCol="0">
            <a:spAutoFit/>
          </a:bodyPr>
          <a:lstStyle/>
          <a:p>
            <a:pPr defTabSz="914378">
              <a:defRPr/>
            </a:pPr>
            <a:r>
              <a:rPr lang="en-US" sz="1200" b="1">
                <a:solidFill>
                  <a:schemeClr val="bg1"/>
                </a:solidFill>
                <a:cs typeface="+mn-cs"/>
              </a:rPr>
              <a:t>Two data points on dark</a:t>
            </a:r>
          </a:p>
        </p:txBody>
      </p:sp>
      <p:graphicFrame>
        <p:nvGraphicFramePr>
          <p:cNvPr id="12" name="Chart 11" descr="Sample donut chart with two data points over dark blue background">
            <a:extLst>
              <a:ext uri="{FF2B5EF4-FFF2-40B4-BE49-F238E27FC236}">
                <a16:creationId xmlns:a16="http://schemas.microsoft.com/office/drawing/2014/main" id="{D70538C0-D6E5-7BDB-4A30-4038B6FFEEC1}"/>
              </a:ext>
            </a:extLst>
          </p:cNvPr>
          <p:cNvGraphicFramePr/>
          <p:nvPr/>
        </p:nvGraphicFramePr>
        <p:xfrm>
          <a:off x="7746245" y="4182680"/>
          <a:ext cx="2748851" cy="1832567"/>
        </p:xfrm>
        <a:graphic>
          <a:graphicData uri="http://schemas.openxmlformats.org/drawingml/2006/chart">
            <c:chart xmlns:c="http://schemas.openxmlformats.org/drawingml/2006/chart" xmlns:r="http://schemas.openxmlformats.org/officeDocument/2006/relationships" r:id="rId6"/>
          </a:graphicData>
        </a:graphic>
      </p:graphicFrame>
      <p:sp>
        <p:nvSpPr>
          <p:cNvPr id="18" name="TextBox 17">
            <a:extLst>
              <a:ext uri="{FF2B5EF4-FFF2-40B4-BE49-F238E27FC236}">
                <a16:creationId xmlns:a16="http://schemas.microsoft.com/office/drawing/2014/main" id="{BC2F7843-763B-4571-63F2-C042CAD673C7}"/>
              </a:ext>
            </a:extLst>
          </p:cNvPr>
          <p:cNvSpPr txBox="1"/>
          <p:nvPr/>
        </p:nvSpPr>
        <p:spPr bwMode="white">
          <a:xfrm>
            <a:off x="7741724" y="4875825"/>
            <a:ext cx="500137" cy="353943"/>
          </a:xfrm>
          <a:prstGeom prst="rect">
            <a:avLst/>
          </a:prstGeom>
          <a:noFill/>
        </p:spPr>
        <p:txBody>
          <a:bodyPr wrap="none" lIns="0" tIns="0" rIns="0" bIns="0" rtlCol="0">
            <a:spAutoFit/>
          </a:bodyPr>
          <a:lstStyle/>
          <a:p>
            <a:pPr defTabSz="914378">
              <a:defRPr/>
            </a:pPr>
            <a:r>
              <a:rPr lang="en-US" sz="1400" b="1">
                <a:solidFill>
                  <a:schemeClr val="bg1"/>
                </a:solidFill>
                <a:cs typeface="+mn-cs"/>
              </a:rPr>
              <a:t>40%</a:t>
            </a:r>
            <a:br>
              <a:rPr lang="en-US" sz="900" b="1">
                <a:solidFill>
                  <a:schemeClr val="bg1"/>
                </a:solidFill>
                <a:cs typeface="+mn-cs"/>
              </a:rPr>
            </a:br>
            <a:r>
              <a:rPr lang="en-US" sz="900" b="1">
                <a:solidFill>
                  <a:schemeClr val="bg1"/>
                </a:solidFill>
                <a:cs typeface="+mn-cs"/>
              </a:rPr>
              <a:t>Category</a:t>
            </a:r>
          </a:p>
        </p:txBody>
      </p:sp>
      <p:sp>
        <p:nvSpPr>
          <p:cNvPr id="35" name="TextBox 34">
            <a:extLst>
              <a:ext uri="{FF2B5EF4-FFF2-40B4-BE49-F238E27FC236}">
                <a16:creationId xmlns:a16="http://schemas.microsoft.com/office/drawing/2014/main" id="{573A8DA7-7E2B-F806-6C04-B5736051F353}"/>
              </a:ext>
            </a:extLst>
          </p:cNvPr>
          <p:cNvSpPr txBox="1"/>
          <p:nvPr/>
        </p:nvSpPr>
        <p:spPr bwMode="white">
          <a:xfrm>
            <a:off x="8951032" y="4968158"/>
            <a:ext cx="376705" cy="169277"/>
          </a:xfrm>
          <a:prstGeom prst="rect">
            <a:avLst/>
          </a:prstGeom>
          <a:noFill/>
        </p:spPr>
        <p:txBody>
          <a:bodyPr wrap="none" lIns="0" tIns="0" rIns="0" bIns="0" rtlCol="0">
            <a:spAutoFit/>
          </a:bodyPr>
          <a:lstStyle/>
          <a:p>
            <a:pPr algn="ctr" defTabSz="914378">
              <a:defRPr/>
            </a:pPr>
            <a:r>
              <a:rPr lang="en-US" sz="1100" b="1">
                <a:solidFill>
                  <a:schemeClr val="bg1"/>
                </a:solidFill>
                <a:cs typeface="+mn-cs"/>
              </a:rPr>
              <a:t>Topic</a:t>
            </a:r>
          </a:p>
        </p:txBody>
      </p:sp>
      <p:sp>
        <p:nvSpPr>
          <p:cNvPr id="34" name="TextBox 33">
            <a:extLst>
              <a:ext uri="{FF2B5EF4-FFF2-40B4-BE49-F238E27FC236}">
                <a16:creationId xmlns:a16="http://schemas.microsoft.com/office/drawing/2014/main" id="{446D7ED2-EB5E-C8D4-0ECD-42D0B43F9610}"/>
              </a:ext>
            </a:extLst>
          </p:cNvPr>
          <p:cNvSpPr txBox="1"/>
          <p:nvPr/>
        </p:nvSpPr>
        <p:spPr bwMode="white">
          <a:xfrm>
            <a:off x="9999480" y="4875825"/>
            <a:ext cx="500137" cy="353943"/>
          </a:xfrm>
          <a:prstGeom prst="rect">
            <a:avLst/>
          </a:prstGeom>
          <a:noFill/>
        </p:spPr>
        <p:txBody>
          <a:bodyPr wrap="none" lIns="0" tIns="0" rIns="0" bIns="0" rtlCol="0">
            <a:spAutoFit/>
          </a:bodyPr>
          <a:lstStyle/>
          <a:p>
            <a:pPr defTabSz="914378">
              <a:defRPr/>
            </a:pPr>
            <a:r>
              <a:rPr lang="en-US" sz="1400" b="1">
                <a:solidFill>
                  <a:schemeClr val="bg1"/>
                </a:solidFill>
                <a:cs typeface="+mn-cs"/>
              </a:rPr>
              <a:t>60%</a:t>
            </a:r>
            <a:br>
              <a:rPr lang="en-US" sz="900" b="1">
                <a:solidFill>
                  <a:schemeClr val="bg1"/>
                </a:solidFill>
                <a:cs typeface="+mn-cs"/>
              </a:rPr>
            </a:br>
            <a:r>
              <a:rPr lang="en-US" sz="900" b="1">
                <a:solidFill>
                  <a:schemeClr val="bg1"/>
                </a:solidFill>
                <a:cs typeface="+mn-cs"/>
              </a:rPr>
              <a:t>Category</a:t>
            </a:r>
          </a:p>
        </p:txBody>
      </p:sp>
      <p:sp>
        <p:nvSpPr>
          <p:cNvPr id="5" name="Slide Number Placeholder 4">
            <a:extLst>
              <a:ext uri="{FF2B5EF4-FFF2-40B4-BE49-F238E27FC236}">
                <a16:creationId xmlns:a16="http://schemas.microsoft.com/office/drawing/2014/main" id="{BAE0CDEA-19FA-7F9C-7C84-7ECFF8A1064A}"/>
              </a:ext>
            </a:extLst>
          </p:cNvPr>
          <p:cNvSpPr>
            <a:spLocks noGrp="1"/>
          </p:cNvSpPr>
          <p:nvPr>
            <p:ph type="sldNum" sz="quarter" idx="12"/>
          </p:nvPr>
        </p:nvSpPr>
        <p:spPr/>
        <p:txBody>
          <a:bodyPr/>
          <a:lstStyle/>
          <a:p>
            <a:fld id="{C53E075B-3175-45CF-B3C7-FEDF3F5961E3}" type="slidenum">
              <a:rPr lang="en-US" smtClean="0"/>
              <a:pPr/>
              <a:t>47</a:t>
            </a:fld>
            <a:endParaRPr lang="en-US"/>
          </a:p>
        </p:txBody>
      </p:sp>
      <p:sp>
        <p:nvSpPr>
          <p:cNvPr id="8" name="Footer Placeholder 7">
            <a:extLst>
              <a:ext uri="{FF2B5EF4-FFF2-40B4-BE49-F238E27FC236}">
                <a16:creationId xmlns:a16="http://schemas.microsoft.com/office/drawing/2014/main" id="{A5728247-1263-F6E1-1E20-55725CFD4F58}"/>
              </a:ext>
            </a:extLst>
          </p:cNvPr>
          <p:cNvSpPr>
            <a:spLocks noGrp="1"/>
          </p:cNvSpPr>
          <p:nvPr>
            <p:ph type="ftr" sz="quarter" idx="11"/>
          </p:nvPr>
        </p:nvSpPr>
        <p:spPr/>
        <p:txBody>
          <a:bodyPr/>
          <a:lstStyle/>
          <a:p>
            <a:r>
              <a:rPr lang="en-US" dirty="0"/>
              <a:t>© 2025–2027 Cognizant | Private</a:t>
            </a:r>
          </a:p>
        </p:txBody>
      </p:sp>
      <p:pic>
        <p:nvPicPr>
          <p:cNvPr id="3" name="Cognizant Logo_rgb_rev_2023" descr="Cognizant logo reversed, SVG format">
            <a:extLst>
              <a:ext uri="{FF2B5EF4-FFF2-40B4-BE49-F238E27FC236}">
                <a16:creationId xmlns:a16="http://schemas.microsoft.com/office/drawing/2014/main" id="{B31B7B86-9E6A-952C-E18F-57A843CC2309}"/>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6803113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887AEF-AEAC-10B4-D1CE-8A9DFE2F5F57}"/>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A67F14ED-68B9-E56A-4001-D8809583081B}"/>
              </a:ext>
              <a:ext uri="{C183D7F6-B498-43B3-948B-1728B52AA6E4}">
                <adec:decorative xmlns:adec="http://schemas.microsoft.com/office/drawing/2017/decorative" val="1"/>
              </a:ext>
            </a:extLst>
          </p:cNvPr>
          <p:cNvSpPr/>
          <p:nvPr/>
        </p:nvSpPr>
        <p:spPr bwMode="ltGray">
          <a:xfrm>
            <a:off x="5858992" y="0"/>
            <a:ext cx="6333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1581-3E02-F97A-618A-438CC0B4F2A4}"/>
              </a:ext>
            </a:extLst>
          </p:cNvPr>
          <p:cNvSpPr>
            <a:spLocks noGrp="1"/>
          </p:cNvSpPr>
          <p:nvPr>
            <p:ph type="title"/>
          </p:nvPr>
        </p:nvSpPr>
        <p:spPr/>
        <p:txBody>
          <a:bodyPr/>
          <a:lstStyle/>
          <a:p>
            <a:r>
              <a:rPr lang="en-US" dirty="0"/>
              <a:t>Charts - donut, multiple categories</a:t>
            </a:r>
          </a:p>
        </p:txBody>
      </p:sp>
      <p:sp>
        <p:nvSpPr>
          <p:cNvPr id="16" name="TextBox 15">
            <a:extLst>
              <a:ext uri="{FF2B5EF4-FFF2-40B4-BE49-F238E27FC236}">
                <a16:creationId xmlns:a16="http://schemas.microsoft.com/office/drawing/2014/main" id="{27ED7AB5-DB5E-5A45-50A1-BBAE2FFE3F1E}"/>
              </a:ext>
            </a:extLst>
          </p:cNvPr>
          <p:cNvSpPr txBox="1"/>
          <p:nvPr/>
        </p:nvSpPr>
        <p:spPr>
          <a:xfrm>
            <a:off x="809296" y="1952540"/>
            <a:ext cx="2359154" cy="184666"/>
          </a:xfrm>
          <a:prstGeom prst="rect">
            <a:avLst/>
          </a:prstGeom>
          <a:noFill/>
        </p:spPr>
        <p:txBody>
          <a:bodyPr wrap="square" lIns="0" tIns="0" rIns="0" bIns="0" rtlCol="0">
            <a:spAutoFit/>
          </a:bodyPr>
          <a:lstStyle/>
          <a:p>
            <a:pPr defTabSz="914378">
              <a:defRPr/>
            </a:pPr>
            <a:r>
              <a:rPr lang="en-US" sz="1200" b="1">
                <a:solidFill>
                  <a:schemeClr val="tx2"/>
                </a:solidFill>
                <a:cs typeface="+mn-cs"/>
              </a:rPr>
              <a:t>Multiple data points on light</a:t>
            </a:r>
          </a:p>
        </p:txBody>
      </p:sp>
      <p:graphicFrame>
        <p:nvGraphicFramePr>
          <p:cNvPr id="17" name="Chart 16" descr="Sample donut chart with multiple data points over white background">
            <a:extLst>
              <a:ext uri="{FF2B5EF4-FFF2-40B4-BE49-F238E27FC236}">
                <a16:creationId xmlns:a16="http://schemas.microsoft.com/office/drawing/2014/main" id="{A9082A36-7E04-D55C-93FD-CE1DBB8220D0}"/>
              </a:ext>
            </a:extLst>
          </p:cNvPr>
          <p:cNvGraphicFramePr/>
          <p:nvPr/>
        </p:nvGraphicFramePr>
        <p:xfrm>
          <a:off x="1498879" y="2865970"/>
          <a:ext cx="2679223" cy="1786149"/>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162A1A2F-F9A0-7295-E28A-42E070A7DE37}"/>
              </a:ext>
            </a:extLst>
          </p:cNvPr>
          <p:cNvSpPr txBox="1"/>
          <p:nvPr/>
        </p:nvSpPr>
        <p:spPr>
          <a:xfrm>
            <a:off x="1412458" y="3685300"/>
            <a:ext cx="582211" cy="138499"/>
          </a:xfrm>
          <a:prstGeom prst="rect">
            <a:avLst/>
          </a:prstGeom>
          <a:noFill/>
        </p:spPr>
        <p:txBody>
          <a:bodyPr wrap="none" lIns="0" tIns="0" rIns="0" bIns="0" rtlCol="0">
            <a:spAutoFit/>
          </a:bodyPr>
          <a:lstStyle/>
          <a:p>
            <a:pPr defTabSz="914378">
              <a:defRPr/>
            </a:pPr>
            <a:r>
              <a:rPr lang="en-US" sz="900" b="1" spc="80">
                <a:solidFill>
                  <a:schemeClr val="accent1"/>
                </a:solidFill>
                <a:cs typeface="+mn-cs"/>
              </a:rPr>
              <a:t>Category</a:t>
            </a:r>
          </a:p>
        </p:txBody>
      </p:sp>
      <p:sp>
        <p:nvSpPr>
          <p:cNvPr id="15" name="TextBox 14">
            <a:extLst>
              <a:ext uri="{FF2B5EF4-FFF2-40B4-BE49-F238E27FC236}">
                <a16:creationId xmlns:a16="http://schemas.microsoft.com/office/drawing/2014/main" id="{78012D81-B232-075E-1FDF-368EAB5F9023}"/>
              </a:ext>
            </a:extLst>
          </p:cNvPr>
          <p:cNvSpPr txBox="1"/>
          <p:nvPr/>
        </p:nvSpPr>
        <p:spPr>
          <a:xfrm>
            <a:off x="3234372" y="2932035"/>
            <a:ext cx="582211" cy="138499"/>
          </a:xfrm>
          <a:prstGeom prst="rect">
            <a:avLst/>
          </a:prstGeom>
          <a:noFill/>
        </p:spPr>
        <p:txBody>
          <a:bodyPr wrap="none" lIns="0" tIns="0" rIns="0" bIns="0" rtlCol="0">
            <a:spAutoFit/>
          </a:bodyPr>
          <a:lstStyle/>
          <a:p>
            <a:pPr defTabSz="914378">
              <a:defRPr/>
            </a:pPr>
            <a:r>
              <a:rPr lang="en-US" sz="900" b="1" spc="80" dirty="0">
                <a:solidFill>
                  <a:schemeClr val="accent2"/>
                </a:solidFill>
                <a:cs typeface="+mn-cs"/>
              </a:rPr>
              <a:t>Category</a:t>
            </a:r>
          </a:p>
        </p:txBody>
      </p:sp>
      <p:sp>
        <p:nvSpPr>
          <p:cNvPr id="12" name="TextBox 11">
            <a:extLst>
              <a:ext uri="{FF2B5EF4-FFF2-40B4-BE49-F238E27FC236}">
                <a16:creationId xmlns:a16="http://schemas.microsoft.com/office/drawing/2014/main" id="{A01192C4-4708-E0FA-23EC-602AF2A31E68}"/>
              </a:ext>
            </a:extLst>
          </p:cNvPr>
          <p:cNvSpPr txBox="1"/>
          <p:nvPr/>
        </p:nvSpPr>
        <p:spPr>
          <a:xfrm>
            <a:off x="3616253" y="3435827"/>
            <a:ext cx="582211" cy="138499"/>
          </a:xfrm>
          <a:prstGeom prst="rect">
            <a:avLst/>
          </a:prstGeom>
          <a:noFill/>
        </p:spPr>
        <p:txBody>
          <a:bodyPr wrap="none" lIns="0" tIns="0" rIns="0" bIns="0" rtlCol="0">
            <a:spAutoFit/>
          </a:bodyPr>
          <a:lstStyle/>
          <a:p>
            <a:pPr defTabSz="914378">
              <a:defRPr/>
            </a:pPr>
            <a:r>
              <a:rPr lang="en-US" sz="900" b="1" spc="80">
                <a:cs typeface="+mn-cs"/>
              </a:rPr>
              <a:t>Category</a:t>
            </a:r>
          </a:p>
        </p:txBody>
      </p:sp>
      <p:sp>
        <p:nvSpPr>
          <p:cNvPr id="13" name="TextBox 12">
            <a:extLst>
              <a:ext uri="{FF2B5EF4-FFF2-40B4-BE49-F238E27FC236}">
                <a16:creationId xmlns:a16="http://schemas.microsoft.com/office/drawing/2014/main" id="{D2941646-00B4-6265-6EE1-589D814C2858}"/>
              </a:ext>
            </a:extLst>
          </p:cNvPr>
          <p:cNvSpPr txBox="1"/>
          <p:nvPr/>
        </p:nvSpPr>
        <p:spPr>
          <a:xfrm>
            <a:off x="3511331" y="4170139"/>
            <a:ext cx="582211" cy="138499"/>
          </a:xfrm>
          <a:prstGeom prst="rect">
            <a:avLst/>
          </a:prstGeom>
          <a:noFill/>
        </p:spPr>
        <p:txBody>
          <a:bodyPr wrap="none" lIns="0" tIns="0" rIns="0" bIns="0" rtlCol="0">
            <a:spAutoFit/>
          </a:bodyPr>
          <a:lstStyle/>
          <a:p>
            <a:pPr defTabSz="914378">
              <a:defRPr/>
            </a:pPr>
            <a:r>
              <a:rPr lang="en-US" sz="900" b="1" spc="80">
                <a:solidFill>
                  <a:schemeClr val="accent4"/>
                </a:solidFill>
                <a:cs typeface="+mn-cs"/>
              </a:rPr>
              <a:t>Category</a:t>
            </a:r>
          </a:p>
        </p:txBody>
      </p:sp>
      <p:sp>
        <p:nvSpPr>
          <p:cNvPr id="23" name="TextBox 22">
            <a:extLst>
              <a:ext uri="{FF2B5EF4-FFF2-40B4-BE49-F238E27FC236}">
                <a16:creationId xmlns:a16="http://schemas.microsoft.com/office/drawing/2014/main" id="{56BBF887-EEE1-590D-160E-77B2F47ABAD8}"/>
              </a:ext>
            </a:extLst>
          </p:cNvPr>
          <p:cNvSpPr txBox="1"/>
          <p:nvPr/>
        </p:nvSpPr>
        <p:spPr bwMode="white">
          <a:xfrm>
            <a:off x="6926843" y="1952540"/>
            <a:ext cx="2359154" cy="184666"/>
          </a:xfrm>
          <a:prstGeom prst="rect">
            <a:avLst/>
          </a:prstGeom>
          <a:noFill/>
        </p:spPr>
        <p:txBody>
          <a:bodyPr wrap="square" lIns="0" tIns="0" rIns="0" bIns="0" rtlCol="0">
            <a:spAutoFit/>
          </a:bodyPr>
          <a:lstStyle/>
          <a:p>
            <a:pPr defTabSz="914378">
              <a:defRPr/>
            </a:pPr>
            <a:r>
              <a:rPr lang="en-US" sz="1200" b="1" dirty="0">
                <a:solidFill>
                  <a:schemeClr val="bg1"/>
                </a:solidFill>
                <a:cs typeface="+mn-cs"/>
              </a:rPr>
              <a:t>Multiple data points on dark</a:t>
            </a:r>
          </a:p>
        </p:txBody>
      </p:sp>
      <p:graphicFrame>
        <p:nvGraphicFramePr>
          <p:cNvPr id="19" name="Chart 18" descr="Sample donut chart with multiple data points over dark blue background">
            <a:extLst>
              <a:ext uri="{FF2B5EF4-FFF2-40B4-BE49-F238E27FC236}">
                <a16:creationId xmlns:a16="http://schemas.microsoft.com/office/drawing/2014/main" id="{F3F1DAF8-F86A-9DA0-E7E2-A1C57B79F824}"/>
              </a:ext>
            </a:extLst>
          </p:cNvPr>
          <p:cNvGraphicFramePr/>
          <p:nvPr/>
        </p:nvGraphicFramePr>
        <p:xfrm>
          <a:off x="7680223" y="2865970"/>
          <a:ext cx="2679223" cy="1786149"/>
        </p:xfrm>
        <a:graphic>
          <a:graphicData uri="http://schemas.openxmlformats.org/drawingml/2006/chart">
            <c:chart xmlns:c="http://schemas.openxmlformats.org/drawingml/2006/chart" xmlns:r="http://schemas.openxmlformats.org/officeDocument/2006/relationships" r:id="rId4"/>
          </a:graphicData>
        </a:graphic>
      </p:graphicFrame>
      <p:sp>
        <p:nvSpPr>
          <p:cNvPr id="24" name="TextBox 23">
            <a:extLst>
              <a:ext uri="{FF2B5EF4-FFF2-40B4-BE49-F238E27FC236}">
                <a16:creationId xmlns:a16="http://schemas.microsoft.com/office/drawing/2014/main" id="{EE70175C-DE06-8AD0-8B06-3875580CC1B9}"/>
              </a:ext>
            </a:extLst>
          </p:cNvPr>
          <p:cNvSpPr txBox="1"/>
          <p:nvPr/>
        </p:nvSpPr>
        <p:spPr bwMode="white">
          <a:xfrm>
            <a:off x="7599694" y="3685300"/>
            <a:ext cx="582211" cy="138499"/>
          </a:xfrm>
          <a:prstGeom prst="rect">
            <a:avLst/>
          </a:prstGeom>
          <a:noFill/>
        </p:spPr>
        <p:txBody>
          <a:bodyPr wrap="none" lIns="0" tIns="0" rIns="0" bIns="0" rtlCol="0">
            <a:spAutoFit/>
          </a:bodyPr>
          <a:lstStyle/>
          <a:p>
            <a:pPr defTabSz="914378">
              <a:defRPr/>
            </a:pPr>
            <a:r>
              <a:rPr lang="en-US" sz="900" b="1" spc="80">
                <a:solidFill>
                  <a:schemeClr val="bg1"/>
                </a:solidFill>
                <a:cs typeface="+mn-cs"/>
              </a:rPr>
              <a:t>Category</a:t>
            </a:r>
          </a:p>
        </p:txBody>
      </p:sp>
      <p:sp>
        <p:nvSpPr>
          <p:cNvPr id="11" name="TextBox 10">
            <a:extLst>
              <a:ext uri="{FF2B5EF4-FFF2-40B4-BE49-F238E27FC236}">
                <a16:creationId xmlns:a16="http://schemas.microsoft.com/office/drawing/2014/main" id="{884140C3-7C3F-9474-DADF-DE0A993C0A0B}"/>
              </a:ext>
            </a:extLst>
          </p:cNvPr>
          <p:cNvSpPr txBox="1"/>
          <p:nvPr/>
        </p:nvSpPr>
        <p:spPr bwMode="white">
          <a:xfrm>
            <a:off x="9423211" y="2932035"/>
            <a:ext cx="582211" cy="138499"/>
          </a:xfrm>
          <a:prstGeom prst="rect">
            <a:avLst/>
          </a:prstGeom>
          <a:noFill/>
        </p:spPr>
        <p:txBody>
          <a:bodyPr wrap="none" lIns="0" tIns="0" rIns="0" bIns="0" rtlCol="0">
            <a:spAutoFit/>
          </a:bodyPr>
          <a:lstStyle/>
          <a:p>
            <a:pPr defTabSz="914378">
              <a:defRPr/>
            </a:pPr>
            <a:r>
              <a:rPr lang="en-US" sz="900" b="1" spc="80">
                <a:solidFill>
                  <a:schemeClr val="bg1"/>
                </a:solidFill>
                <a:cs typeface="+mn-cs"/>
              </a:rPr>
              <a:t>Category</a:t>
            </a:r>
          </a:p>
        </p:txBody>
      </p:sp>
      <p:sp>
        <p:nvSpPr>
          <p:cNvPr id="8" name="TextBox 7">
            <a:extLst>
              <a:ext uri="{FF2B5EF4-FFF2-40B4-BE49-F238E27FC236}">
                <a16:creationId xmlns:a16="http://schemas.microsoft.com/office/drawing/2014/main" id="{9517346D-0749-A2C6-AD00-0266504721C3}"/>
              </a:ext>
            </a:extLst>
          </p:cNvPr>
          <p:cNvSpPr txBox="1"/>
          <p:nvPr/>
        </p:nvSpPr>
        <p:spPr bwMode="white">
          <a:xfrm>
            <a:off x="9802120" y="3435827"/>
            <a:ext cx="582211" cy="138499"/>
          </a:xfrm>
          <a:prstGeom prst="rect">
            <a:avLst/>
          </a:prstGeom>
          <a:noFill/>
        </p:spPr>
        <p:txBody>
          <a:bodyPr wrap="none" lIns="0" tIns="0" rIns="0" bIns="0" rtlCol="0">
            <a:spAutoFit/>
          </a:bodyPr>
          <a:lstStyle/>
          <a:p>
            <a:pPr defTabSz="914378">
              <a:defRPr/>
            </a:pPr>
            <a:r>
              <a:rPr lang="en-US" sz="900" b="1" spc="80">
                <a:solidFill>
                  <a:schemeClr val="bg1"/>
                </a:solidFill>
                <a:cs typeface="+mn-cs"/>
              </a:rPr>
              <a:t>Category</a:t>
            </a:r>
          </a:p>
        </p:txBody>
      </p:sp>
      <p:sp>
        <p:nvSpPr>
          <p:cNvPr id="10" name="TextBox 9">
            <a:extLst>
              <a:ext uri="{FF2B5EF4-FFF2-40B4-BE49-F238E27FC236}">
                <a16:creationId xmlns:a16="http://schemas.microsoft.com/office/drawing/2014/main" id="{DA08BA6F-A012-DD86-FA16-0AF2178DFE12}"/>
              </a:ext>
            </a:extLst>
          </p:cNvPr>
          <p:cNvSpPr txBox="1"/>
          <p:nvPr/>
        </p:nvSpPr>
        <p:spPr bwMode="white">
          <a:xfrm>
            <a:off x="9707665" y="4170139"/>
            <a:ext cx="582211" cy="138499"/>
          </a:xfrm>
          <a:prstGeom prst="rect">
            <a:avLst/>
          </a:prstGeom>
          <a:noFill/>
        </p:spPr>
        <p:txBody>
          <a:bodyPr wrap="none" lIns="0" tIns="0" rIns="0" bIns="0" rtlCol="0">
            <a:spAutoFit/>
          </a:bodyPr>
          <a:lstStyle/>
          <a:p>
            <a:pPr defTabSz="914378">
              <a:defRPr/>
            </a:pPr>
            <a:r>
              <a:rPr lang="en-US" sz="900" b="1" spc="80">
                <a:solidFill>
                  <a:schemeClr val="bg1"/>
                </a:solidFill>
                <a:cs typeface="+mn-cs"/>
              </a:rPr>
              <a:t>Category</a:t>
            </a:r>
          </a:p>
        </p:txBody>
      </p:sp>
      <p:sp>
        <p:nvSpPr>
          <p:cNvPr id="5" name="Slide Number Placeholder 4">
            <a:extLst>
              <a:ext uri="{FF2B5EF4-FFF2-40B4-BE49-F238E27FC236}">
                <a16:creationId xmlns:a16="http://schemas.microsoft.com/office/drawing/2014/main" id="{B6D69B00-E675-C48F-8CF7-B7A35A8E531F}"/>
              </a:ext>
            </a:extLst>
          </p:cNvPr>
          <p:cNvSpPr>
            <a:spLocks noGrp="1"/>
          </p:cNvSpPr>
          <p:nvPr>
            <p:ph type="sldNum" sz="quarter" idx="12"/>
          </p:nvPr>
        </p:nvSpPr>
        <p:spPr/>
        <p:txBody>
          <a:bodyPr/>
          <a:lstStyle/>
          <a:p>
            <a:fld id="{C53E075B-3175-45CF-B3C7-FEDF3F5961E3}" type="slidenum">
              <a:rPr lang="en-US" smtClean="0"/>
              <a:pPr/>
              <a:t>48</a:t>
            </a:fld>
            <a:endParaRPr lang="en-US"/>
          </a:p>
        </p:txBody>
      </p:sp>
      <p:sp>
        <p:nvSpPr>
          <p:cNvPr id="3" name="Footer Placeholder 2">
            <a:extLst>
              <a:ext uri="{FF2B5EF4-FFF2-40B4-BE49-F238E27FC236}">
                <a16:creationId xmlns:a16="http://schemas.microsoft.com/office/drawing/2014/main" id="{7E187AF5-7619-98C2-0EFA-EAB476E8669B}"/>
              </a:ext>
            </a:extLst>
          </p:cNvPr>
          <p:cNvSpPr>
            <a:spLocks noGrp="1"/>
          </p:cNvSpPr>
          <p:nvPr>
            <p:ph type="ftr" sz="quarter" idx="11"/>
          </p:nvPr>
        </p:nvSpPr>
        <p:spPr/>
        <p:txBody>
          <a:bodyPr/>
          <a:lstStyle/>
          <a:p>
            <a:r>
              <a:rPr lang="en-US" dirty="0"/>
              <a:t>© 2025–2027 Cognizant | Private</a:t>
            </a:r>
          </a:p>
        </p:txBody>
      </p:sp>
      <p:pic>
        <p:nvPicPr>
          <p:cNvPr id="4" name="Cognizant Logo_rgb_rev_2023" descr="Cognizant logo reversed, SVG format">
            <a:extLst>
              <a:ext uri="{FF2B5EF4-FFF2-40B4-BE49-F238E27FC236}">
                <a16:creationId xmlns:a16="http://schemas.microsoft.com/office/drawing/2014/main" id="{2B33A38C-6B56-0D9E-5930-A908773E1CEC}"/>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7657118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017A5-A664-5114-FF6F-385D69CDD82D}"/>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9D4FDBFE-F92F-C545-6119-ECACDDAF0029}"/>
              </a:ext>
              <a:ext uri="{C183D7F6-B498-43B3-948B-1728B52AA6E4}">
                <adec:decorative xmlns:adec="http://schemas.microsoft.com/office/drawing/2017/decorative" val="1"/>
              </a:ext>
            </a:extLst>
          </p:cNvPr>
          <p:cNvSpPr/>
          <p:nvPr/>
        </p:nvSpPr>
        <p:spPr bwMode="ltGray">
          <a:xfrm>
            <a:off x="5858992" y="0"/>
            <a:ext cx="6333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3AA8D7-4726-BE40-E80E-EE0372BE8811}"/>
              </a:ext>
            </a:extLst>
          </p:cNvPr>
          <p:cNvSpPr>
            <a:spLocks noGrp="1"/>
          </p:cNvSpPr>
          <p:nvPr>
            <p:ph type="title"/>
          </p:nvPr>
        </p:nvSpPr>
        <p:spPr/>
        <p:txBody>
          <a:bodyPr/>
          <a:lstStyle/>
          <a:p>
            <a:r>
              <a:rPr lang="en-US" dirty="0"/>
              <a:t>Charts - pie</a:t>
            </a:r>
          </a:p>
        </p:txBody>
      </p:sp>
      <p:sp>
        <p:nvSpPr>
          <p:cNvPr id="15" name="TextBox 14">
            <a:extLst>
              <a:ext uri="{FF2B5EF4-FFF2-40B4-BE49-F238E27FC236}">
                <a16:creationId xmlns:a16="http://schemas.microsoft.com/office/drawing/2014/main" id="{60BB3087-C64C-71F0-02F5-D6BD721B6923}"/>
              </a:ext>
            </a:extLst>
          </p:cNvPr>
          <p:cNvSpPr txBox="1"/>
          <p:nvPr/>
        </p:nvSpPr>
        <p:spPr>
          <a:xfrm>
            <a:off x="809296" y="1277755"/>
            <a:ext cx="2359154" cy="184666"/>
          </a:xfrm>
          <a:prstGeom prst="rect">
            <a:avLst/>
          </a:prstGeom>
          <a:noFill/>
        </p:spPr>
        <p:txBody>
          <a:bodyPr wrap="square" lIns="0" tIns="0" rIns="0" bIns="0" rtlCol="0">
            <a:spAutoFit/>
          </a:bodyPr>
          <a:lstStyle/>
          <a:p>
            <a:pPr defTabSz="914378">
              <a:defRPr/>
            </a:pPr>
            <a:r>
              <a:rPr lang="en-US" sz="1200" b="1">
                <a:cs typeface="+mn-cs"/>
              </a:rPr>
              <a:t>One data point on light</a:t>
            </a:r>
          </a:p>
        </p:txBody>
      </p:sp>
      <p:graphicFrame>
        <p:nvGraphicFramePr>
          <p:cNvPr id="11" name="Chart 10" descr="Sample pie chart with one data point over white background">
            <a:extLst>
              <a:ext uri="{FF2B5EF4-FFF2-40B4-BE49-F238E27FC236}">
                <a16:creationId xmlns:a16="http://schemas.microsoft.com/office/drawing/2014/main" id="{A427D3A2-4EAE-9539-2B25-ABD2B9082534}"/>
              </a:ext>
            </a:extLst>
          </p:cNvPr>
          <p:cNvGraphicFramePr/>
          <p:nvPr/>
        </p:nvGraphicFramePr>
        <p:xfrm>
          <a:off x="1467365" y="1596433"/>
          <a:ext cx="2748851" cy="1832567"/>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EC6E7992-2F5F-23AA-07CD-9D23702F7D1A}"/>
              </a:ext>
            </a:extLst>
          </p:cNvPr>
          <p:cNvSpPr txBox="1"/>
          <p:nvPr/>
        </p:nvSpPr>
        <p:spPr bwMode="white">
          <a:xfrm>
            <a:off x="2927470" y="2354981"/>
            <a:ext cx="543739" cy="307777"/>
          </a:xfrm>
          <a:prstGeom prst="rect">
            <a:avLst/>
          </a:prstGeom>
          <a:noFill/>
        </p:spPr>
        <p:txBody>
          <a:bodyPr wrap="none" lIns="0" tIns="0" rIns="0" bIns="0" rtlCol="0">
            <a:spAutoFit/>
          </a:bodyPr>
          <a:lstStyle/>
          <a:p>
            <a:pPr algn="ctr" defTabSz="914378">
              <a:defRPr/>
            </a:pPr>
            <a:r>
              <a:rPr lang="en-US" sz="2000" b="1" spc="80" dirty="0">
                <a:solidFill>
                  <a:schemeClr val="bg1"/>
                </a:solidFill>
                <a:cs typeface="+mn-cs"/>
              </a:rPr>
              <a:t>60%</a:t>
            </a:r>
          </a:p>
        </p:txBody>
      </p:sp>
      <p:sp>
        <p:nvSpPr>
          <p:cNvPr id="9" name="TextBox 8">
            <a:extLst>
              <a:ext uri="{FF2B5EF4-FFF2-40B4-BE49-F238E27FC236}">
                <a16:creationId xmlns:a16="http://schemas.microsoft.com/office/drawing/2014/main" id="{7D0EAD77-0F4A-AA30-75C0-0454FAE2D953}"/>
              </a:ext>
            </a:extLst>
          </p:cNvPr>
          <p:cNvSpPr txBox="1"/>
          <p:nvPr/>
        </p:nvSpPr>
        <p:spPr>
          <a:xfrm>
            <a:off x="3750654" y="2439620"/>
            <a:ext cx="500137" cy="138499"/>
          </a:xfrm>
          <a:prstGeom prst="rect">
            <a:avLst/>
          </a:prstGeom>
          <a:noFill/>
        </p:spPr>
        <p:txBody>
          <a:bodyPr wrap="none" lIns="0" tIns="0" rIns="0" bIns="0" rtlCol="0">
            <a:spAutoFit/>
          </a:bodyPr>
          <a:lstStyle/>
          <a:p>
            <a:pPr defTabSz="914378">
              <a:defRPr/>
            </a:pPr>
            <a:r>
              <a:rPr lang="en-US" sz="900" b="1">
                <a:cs typeface="+mn-cs"/>
              </a:rPr>
              <a:t>Category</a:t>
            </a:r>
          </a:p>
        </p:txBody>
      </p:sp>
      <p:sp>
        <p:nvSpPr>
          <p:cNvPr id="16" name="TextBox 15">
            <a:extLst>
              <a:ext uri="{FF2B5EF4-FFF2-40B4-BE49-F238E27FC236}">
                <a16:creationId xmlns:a16="http://schemas.microsoft.com/office/drawing/2014/main" id="{0504ADBD-B82C-519E-005E-E88BD69A335B}"/>
              </a:ext>
            </a:extLst>
          </p:cNvPr>
          <p:cNvSpPr txBox="1"/>
          <p:nvPr/>
        </p:nvSpPr>
        <p:spPr>
          <a:xfrm>
            <a:off x="809296" y="3873353"/>
            <a:ext cx="2359154" cy="184666"/>
          </a:xfrm>
          <a:prstGeom prst="rect">
            <a:avLst/>
          </a:prstGeom>
          <a:noFill/>
        </p:spPr>
        <p:txBody>
          <a:bodyPr wrap="square" lIns="0" tIns="0" rIns="0" bIns="0" rtlCol="0">
            <a:spAutoFit/>
          </a:bodyPr>
          <a:lstStyle/>
          <a:p>
            <a:pPr defTabSz="914378">
              <a:defRPr/>
            </a:pPr>
            <a:r>
              <a:rPr lang="en-US" sz="1200" b="1">
                <a:cs typeface="+mn-cs"/>
              </a:rPr>
              <a:t>Two data points on light</a:t>
            </a:r>
          </a:p>
        </p:txBody>
      </p:sp>
      <p:graphicFrame>
        <p:nvGraphicFramePr>
          <p:cNvPr id="17" name="Chart 16" descr="Sample pie chart with two data points over white background">
            <a:extLst>
              <a:ext uri="{FF2B5EF4-FFF2-40B4-BE49-F238E27FC236}">
                <a16:creationId xmlns:a16="http://schemas.microsoft.com/office/drawing/2014/main" id="{D0A2FE8F-9A84-3659-F140-47C62AC043A1}"/>
              </a:ext>
            </a:extLst>
          </p:cNvPr>
          <p:cNvGraphicFramePr/>
          <p:nvPr/>
        </p:nvGraphicFramePr>
        <p:xfrm>
          <a:off x="1516133" y="4182680"/>
          <a:ext cx="2748851" cy="1832567"/>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Box 3">
            <a:extLst>
              <a:ext uri="{FF2B5EF4-FFF2-40B4-BE49-F238E27FC236}">
                <a16:creationId xmlns:a16="http://schemas.microsoft.com/office/drawing/2014/main" id="{98D2DF7C-99DD-7833-C0E6-FB1C68992D7D}"/>
              </a:ext>
            </a:extLst>
          </p:cNvPr>
          <p:cNvSpPr txBox="1"/>
          <p:nvPr/>
        </p:nvSpPr>
        <p:spPr bwMode="white">
          <a:xfrm>
            <a:off x="2221082" y="4875825"/>
            <a:ext cx="500137" cy="353943"/>
          </a:xfrm>
          <a:prstGeom prst="rect">
            <a:avLst/>
          </a:prstGeom>
          <a:noFill/>
        </p:spPr>
        <p:txBody>
          <a:bodyPr wrap="none" lIns="0" tIns="0" rIns="0" bIns="0" rtlCol="0">
            <a:spAutoFit/>
          </a:bodyPr>
          <a:lstStyle/>
          <a:p>
            <a:pPr defTabSz="914378">
              <a:defRPr/>
            </a:pPr>
            <a:r>
              <a:rPr lang="en-US" sz="1400" b="1" dirty="0">
                <a:solidFill>
                  <a:schemeClr val="bg1"/>
                </a:solidFill>
                <a:cs typeface="+mn-cs"/>
              </a:rPr>
              <a:t>40%</a:t>
            </a:r>
            <a:br>
              <a:rPr lang="en-US" sz="900" b="1" dirty="0">
                <a:solidFill>
                  <a:schemeClr val="bg1"/>
                </a:solidFill>
                <a:cs typeface="+mn-cs"/>
              </a:rPr>
            </a:br>
            <a:r>
              <a:rPr lang="en-US" sz="900" b="1" dirty="0">
                <a:solidFill>
                  <a:schemeClr val="bg1"/>
                </a:solidFill>
                <a:cs typeface="+mn-cs"/>
              </a:rPr>
              <a:t>Category</a:t>
            </a:r>
          </a:p>
        </p:txBody>
      </p:sp>
      <p:sp>
        <p:nvSpPr>
          <p:cNvPr id="6" name="TextBox 5">
            <a:extLst>
              <a:ext uri="{FF2B5EF4-FFF2-40B4-BE49-F238E27FC236}">
                <a16:creationId xmlns:a16="http://schemas.microsoft.com/office/drawing/2014/main" id="{AB29FE79-8422-C848-8F60-5176FD5D46C1}"/>
              </a:ext>
            </a:extLst>
          </p:cNvPr>
          <p:cNvSpPr txBox="1"/>
          <p:nvPr/>
        </p:nvSpPr>
        <p:spPr bwMode="white">
          <a:xfrm>
            <a:off x="3061373" y="4875825"/>
            <a:ext cx="500137" cy="353943"/>
          </a:xfrm>
          <a:prstGeom prst="rect">
            <a:avLst/>
          </a:prstGeom>
          <a:noFill/>
        </p:spPr>
        <p:txBody>
          <a:bodyPr wrap="none" lIns="0" tIns="0" rIns="0" bIns="0" rtlCol="0">
            <a:spAutoFit/>
          </a:bodyPr>
          <a:lstStyle/>
          <a:p>
            <a:pPr defTabSz="914378">
              <a:defRPr/>
            </a:pPr>
            <a:r>
              <a:rPr lang="en-US" sz="1400" b="1" dirty="0">
                <a:solidFill>
                  <a:schemeClr val="bg1"/>
                </a:solidFill>
                <a:cs typeface="+mn-cs"/>
              </a:rPr>
              <a:t>60%</a:t>
            </a:r>
            <a:br>
              <a:rPr lang="en-US" sz="900" b="1" dirty="0">
                <a:solidFill>
                  <a:schemeClr val="bg1"/>
                </a:solidFill>
                <a:cs typeface="+mn-cs"/>
              </a:rPr>
            </a:br>
            <a:r>
              <a:rPr lang="en-US" sz="900" b="1" dirty="0">
                <a:solidFill>
                  <a:schemeClr val="bg1"/>
                </a:solidFill>
                <a:cs typeface="+mn-cs"/>
              </a:rPr>
              <a:t>Category</a:t>
            </a:r>
          </a:p>
        </p:txBody>
      </p:sp>
      <p:sp>
        <p:nvSpPr>
          <p:cNvPr id="31" name="TextBox 30">
            <a:extLst>
              <a:ext uri="{FF2B5EF4-FFF2-40B4-BE49-F238E27FC236}">
                <a16:creationId xmlns:a16="http://schemas.microsoft.com/office/drawing/2014/main" id="{46E2B5E2-AF25-6719-DF35-C7F98372FDAB}"/>
              </a:ext>
            </a:extLst>
          </p:cNvPr>
          <p:cNvSpPr txBox="1"/>
          <p:nvPr/>
        </p:nvSpPr>
        <p:spPr bwMode="white">
          <a:xfrm>
            <a:off x="6926843" y="1277755"/>
            <a:ext cx="2359154" cy="184666"/>
          </a:xfrm>
          <a:prstGeom prst="rect">
            <a:avLst/>
          </a:prstGeom>
          <a:noFill/>
        </p:spPr>
        <p:txBody>
          <a:bodyPr wrap="square" lIns="0" tIns="0" rIns="0" bIns="0" rtlCol="0">
            <a:spAutoFit/>
          </a:bodyPr>
          <a:lstStyle/>
          <a:p>
            <a:pPr defTabSz="914378">
              <a:defRPr/>
            </a:pPr>
            <a:r>
              <a:rPr lang="en-US" sz="1200" b="1">
                <a:solidFill>
                  <a:schemeClr val="bg1"/>
                </a:solidFill>
                <a:cs typeface="+mn-cs"/>
              </a:rPr>
              <a:t>One data point on dark</a:t>
            </a:r>
          </a:p>
        </p:txBody>
      </p:sp>
      <p:graphicFrame>
        <p:nvGraphicFramePr>
          <p:cNvPr id="7" name="Chart 6" descr="Sample pie chart with one data point over dark blue background">
            <a:extLst>
              <a:ext uri="{FF2B5EF4-FFF2-40B4-BE49-F238E27FC236}">
                <a16:creationId xmlns:a16="http://schemas.microsoft.com/office/drawing/2014/main" id="{0B957E15-5C75-1A0F-E67B-0A5F71731B29}"/>
              </a:ext>
            </a:extLst>
          </p:cNvPr>
          <p:cNvGraphicFramePr/>
          <p:nvPr/>
        </p:nvGraphicFramePr>
        <p:xfrm>
          <a:off x="7752767" y="1596433"/>
          <a:ext cx="2748851" cy="1832567"/>
        </p:xfrm>
        <a:graphic>
          <a:graphicData uri="http://schemas.openxmlformats.org/drawingml/2006/chart">
            <c:chart xmlns:c="http://schemas.openxmlformats.org/drawingml/2006/chart" xmlns:r="http://schemas.openxmlformats.org/officeDocument/2006/relationships" r:id="rId5"/>
          </a:graphicData>
        </a:graphic>
      </p:graphicFrame>
      <p:sp>
        <p:nvSpPr>
          <p:cNvPr id="30" name="TextBox 29">
            <a:extLst>
              <a:ext uri="{FF2B5EF4-FFF2-40B4-BE49-F238E27FC236}">
                <a16:creationId xmlns:a16="http://schemas.microsoft.com/office/drawing/2014/main" id="{9517FCE4-55D7-B11F-0FC0-1154CC01A188}"/>
              </a:ext>
            </a:extLst>
          </p:cNvPr>
          <p:cNvSpPr txBox="1"/>
          <p:nvPr/>
        </p:nvSpPr>
        <p:spPr bwMode="white">
          <a:xfrm>
            <a:off x="9252248" y="2354981"/>
            <a:ext cx="543739" cy="307777"/>
          </a:xfrm>
          <a:prstGeom prst="rect">
            <a:avLst/>
          </a:prstGeom>
          <a:noFill/>
        </p:spPr>
        <p:txBody>
          <a:bodyPr wrap="none" lIns="0" tIns="0" rIns="0" bIns="0" rtlCol="0">
            <a:spAutoFit/>
          </a:bodyPr>
          <a:lstStyle/>
          <a:p>
            <a:pPr algn="ctr" defTabSz="914378">
              <a:defRPr/>
            </a:pPr>
            <a:r>
              <a:rPr lang="en-US" sz="2000" b="1" spc="80">
                <a:solidFill>
                  <a:schemeClr val="bg1"/>
                </a:solidFill>
                <a:cs typeface="+mn-cs"/>
              </a:rPr>
              <a:t>60%</a:t>
            </a:r>
          </a:p>
        </p:txBody>
      </p:sp>
      <p:sp>
        <p:nvSpPr>
          <p:cNvPr id="29" name="TextBox 28">
            <a:extLst>
              <a:ext uri="{FF2B5EF4-FFF2-40B4-BE49-F238E27FC236}">
                <a16:creationId xmlns:a16="http://schemas.microsoft.com/office/drawing/2014/main" id="{95E8312A-3E4A-CE4B-AFE4-DBBF6D17CE97}"/>
              </a:ext>
            </a:extLst>
          </p:cNvPr>
          <p:cNvSpPr txBox="1"/>
          <p:nvPr/>
        </p:nvSpPr>
        <p:spPr bwMode="white">
          <a:xfrm>
            <a:off x="10045780" y="2439620"/>
            <a:ext cx="500137" cy="138499"/>
          </a:xfrm>
          <a:prstGeom prst="rect">
            <a:avLst/>
          </a:prstGeom>
          <a:noFill/>
        </p:spPr>
        <p:txBody>
          <a:bodyPr wrap="none" lIns="0" tIns="0" rIns="0" bIns="0" rtlCol="0">
            <a:spAutoFit/>
          </a:bodyPr>
          <a:lstStyle/>
          <a:p>
            <a:pPr defTabSz="914378">
              <a:defRPr/>
            </a:pPr>
            <a:r>
              <a:rPr lang="en-US" sz="900" b="1">
                <a:solidFill>
                  <a:schemeClr val="bg1"/>
                </a:solidFill>
                <a:cs typeface="+mn-cs"/>
              </a:rPr>
              <a:t>Category</a:t>
            </a:r>
          </a:p>
        </p:txBody>
      </p:sp>
      <p:sp>
        <p:nvSpPr>
          <p:cNvPr id="23" name="TextBox 22">
            <a:extLst>
              <a:ext uri="{FF2B5EF4-FFF2-40B4-BE49-F238E27FC236}">
                <a16:creationId xmlns:a16="http://schemas.microsoft.com/office/drawing/2014/main" id="{062C1FDF-ADE2-6CBB-A65C-AF30AEE57856}"/>
              </a:ext>
            </a:extLst>
          </p:cNvPr>
          <p:cNvSpPr txBox="1"/>
          <p:nvPr/>
        </p:nvSpPr>
        <p:spPr bwMode="white">
          <a:xfrm>
            <a:off x="6926843" y="3873353"/>
            <a:ext cx="2359154" cy="184666"/>
          </a:xfrm>
          <a:prstGeom prst="rect">
            <a:avLst/>
          </a:prstGeom>
          <a:noFill/>
        </p:spPr>
        <p:txBody>
          <a:bodyPr wrap="square" lIns="0" tIns="0" rIns="0" bIns="0" rtlCol="0">
            <a:spAutoFit/>
          </a:bodyPr>
          <a:lstStyle/>
          <a:p>
            <a:pPr defTabSz="914378">
              <a:defRPr/>
            </a:pPr>
            <a:r>
              <a:rPr lang="en-US" sz="1200" b="1">
                <a:solidFill>
                  <a:schemeClr val="bg1"/>
                </a:solidFill>
                <a:cs typeface="+mn-cs"/>
              </a:rPr>
              <a:t>Two data points on dark</a:t>
            </a:r>
          </a:p>
        </p:txBody>
      </p:sp>
      <p:graphicFrame>
        <p:nvGraphicFramePr>
          <p:cNvPr id="14" name="Chart 13" descr="Sample pie chart with two data points over dark blue background">
            <a:extLst>
              <a:ext uri="{FF2B5EF4-FFF2-40B4-BE49-F238E27FC236}">
                <a16:creationId xmlns:a16="http://schemas.microsoft.com/office/drawing/2014/main" id="{596F4C4F-E8C2-137B-B432-D45D0626F6E4}"/>
              </a:ext>
            </a:extLst>
          </p:cNvPr>
          <p:cNvGraphicFramePr/>
          <p:nvPr/>
        </p:nvGraphicFramePr>
        <p:xfrm>
          <a:off x="7746245" y="4182680"/>
          <a:ext cx="2748851" cy="1832567"/>
        </p:xfrm>
        <a:graphic>
          <a:graphicData uri="http://schemas.openxmlformats.org/drawingml/2006/chart">
            <c:chart xmlns:c="http://schemas.openxmlformats.org/drawingml/2006/chart" xmlns:r="http://schemas.openxmlformats.org/officeDocument/2006/relationships" r:id="rId6"/>
          </a:graphicData>
        </a:graphic>
      </p:graphicFrame>
      <p:sp>
        <p:nvSpPr>
          <p:cNvPr id="36" name="TextBox 35">
            <a:extLst>
              <a:ext uri="{FF2B5EF4-FFF2-40B4-BE49-F238E27FC236}">
                <a16:creationId xmlns:a16="http://schemas.microsoft.com/office/drawing/2014/main" id="{8B0CF42D-CAA1-60B9-0017-6843BDE070CC}"/>
              </a:ext>
            </a:extLst>
          </p:cNvPr>
          <p:cNvSpPr txBox="1"/>
          <p:nvPr/>
        </p:nvSpPr>
        <p:spPr bwMode="white">
          <a:xfrm>
            <a:off x="7741724" y="4875825"/>
            <a:ext cx="500137" cy="353943"/>
          </a:xfrm>
          <a:prstGeom prst="rect">
            <a:avLst/>
          </a:prstGeom>
          <a:noFill/>
        </p:spPr>
        <p:txBody>
          <a:bodyPr wrap="none" lIns="0" tIns="0" rIns="0" bIns="0" rtlCol="0">
            <a:spAutoFit/>
          </a:bodyPr>
          <a:lstStyle/>
          <a:p>
            <a:pPr defTabSz="914378">
              <a:defRPr/>
            </a:pPr>
            <a:r>
              <a:rPr lang="en-US" sz="1400" b="1">
                <a:solidFill>
                  <a:schemeClr val="bg1"/>
                </a:solidFill>
                <a:cs typeface="+mn-cs"/>
              </a:rPr>
              <a:t>40%</a:t>
            </a:r>
            <a:br>
              <a:rPr lang="en-US" sz="900" b="1">
                <a:solidFill>
                  <a:schemeClr val="bg1"/>
                </a:solidFill>
                <a:cs typeface="+mn-cs"/>
              </a:rPr>
            </a:br>
            <a:r>
              <a:rPr lang="en-US" sz="900" b="1">
                <a:solidFill>
                  <a:schemeClr val="bg1"/>
                </a:solidFill>
                <a:cs typeface="+mn-cs"/>
              </a:rPr>
              <a:t>Category</a:t>
            </a:r>
          </a:p>
        </p:txBody>
      </p:sp>
      <p:sp>
        <p:nvSpPr>
          <p:cNvPr id="34" name="TextBox 33">
            <a:extLst>
              <a:ext uri="{FF2B5EF4-FFF2-40B4-BE49-F238E27FC236}">
                <a16:creationId xmlns:a16="http://schemas.microsoft.com/office/drawing/2014/main" id="{B3EC927D-49FF-D7AC-DEEE-3626CE319A59}"/>
              </a:ext>
            </a:extLst>
          </p:cNvPr>
          <p:cNvSpPr txBox="1"/>
          <p:nvPr/>
        </p:nvSpPr>
        <p:spPr bwMode="white">
          <a:xfrm>
            <a:off x="10045780" y="4875825"/>
            <a:ext cx="500137" cy="353943"/>
          </a:xfrm>
          <a:prstGeom prst="rect">
            <a:avLst/>
          </a:prstGeom>
          <a:noFill/>
        </p:spPr>
        <p:txBody>
          <a:bodyPr wrap="none" lIns="0" tIns="0" rIns="0" bIns="0" rtlCol="0">
            <a:spAutoFit/>
          </a:bodyPr>
          <a:lstStyle/>
          <a:p>
            <a:pPr defTabSz="914378">
              <a:defRPr/>
            </a:pPr>
            <a:r>
              <a:rPr lang="en-US" sz="1400" b="1">
                <a:solidFill>
                  <a:schemeClr val="bg1"/>
                </a:solidFill>
                <a:cs typeface="+mn-cs"/>
              </a:rPr>
              <a:t>60%</a:t>
            </a:r>
            <a:br>
              <a:rPr lang="en-US" sz="900" b="1">
                <a:solidFill>
                  <a:schemeClr val="bg1"/>
                </a:solidFill>
                <a:cs typeface="+mn-cs"/>
              </a:rPr>
            </a:br>
            <a:r>
              <a:rPr lang="en-US" sz="900" b="1">
                <a:solidFill>
                  <a:schemeClr val="bg1"/>
                </a:solidFill>
                <a:cs typeface="+mn-cs"/>
              </a:rPr>
              <a:t>Category</a:t>
            </a:r>
          </a:p>
        </p:txBody>
      </p:sp>
      <p:sp>
        <p:nvSpPr>
          <p:cNvPr id="5" name="Slide Number Placeholder 4">
            <a:extLst>
              <a:ext uri="{FF2B5EF4-FFF2-40B4-BE49-F238E27FC236}">
                <a16:creationId xmlns:a16="http://schemas.microsoft.com/office/drawing/2014/main" id="{27FF9DA7-CB09-4232-0A58-2D8FD95CA50F}"/>
              </a:ext>
            </a:extLst>
          </p:cNvPr>
          <p:cNvSpPr>
            <a:spLocks noGrp="1"/>
          </p:cNvSpPr>
          <p:nvPr>
            <p:ph type="sldNum" sz="quarter" idx="12"/>
          </p:nvPr>
        </p:nvSpPr>
        <p:spPr/>
        <p:txBody>
          <a:bodyPr/>
          <a:lstStyle/>
          <a:p>
            <a:fld id="{C53E075B-3175-45CF-B3C7-FEDF3F5961E3}" type="slidenum">
              <a:rPr lang="en-US" smtClean="0"/>
              <a:pPr/>
              <a:t>49</a:t>
            </a:fld>
            <a:endParaRPr lang="en-US"/>
          </a:p>
        </p:txBody>
      </p:sp>
      <p:sp>
        <p:nvSpPr>
          <p:cNvPr id="8" name="Footer Placeholder 7">
            <a:extLst>
              <a:ext uri="{FF2B5EF4-FFF2-40B4-BE49-F238E27FC236}">
                <a16:creationId xmlns:a16="http://schemas.microsoft.com/office/drawing/2014/main" id="{1A448B97-CF6E-53D3-894C-E1E362BD4C29}"/>
              </a:ext>
            </a:extLst>
          </p:cNvPr>
          <p:cNvSpPr>
            <a:spLocks noGrp="1"/>
          </p:cNvSpPr>
          <p:nvPr>
            <p:ph type="ftr" sz="quarter" idx="11"/>
          </p:nvPr>
        </p:nvSpPr>
        <p:spPr/>
        <p:txBody>
          <a:bodyPr/>
          <a:lstStyle/>
          <a:p>
            <a:r>
              <a:rPr lang="en-US"/>
              <a:t>© 2025–2027 Cognizant | Private</a:t>
            </a:r>
          </a:p>
        </p:txBody>
      </p:sp>
      <p:pic>
        <p:nvPicPr>
          <p:cNvPr id="3" name="Cognizant Logo_rgb_rev_2023" descr="Cognizant logo reversed, SVG format">
            <a:extLst>
              <a:ext uri="{FF2B5EF4-FFF2-40B4-BE49-F238E27FC236}">
                <a16:creationId xmlns:a16="http://schemas.microsoft.com/office/drawing/2014/main" id="{41E8A484-DD69-94BE-F455-4E48CAAA9095}"/>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772984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11361DF-633D-8D0D-2BC1-39BCBEEABE7B}"/>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048F8A43-6DA2-9817-0C3F-C06EB6CFBF4D}"/>
              </a:ext>
            </a:extLst>
          </p:cNvPr>
          <p:cNvSpPr>
            <a:spLocks noGrp="1"/>
          </p:cNvSpPr>
          <p:nvPr>
            <p:ph type="sldNum" sz="quarter" idx="12"/>
          </p:nvPr>
        </p:nvSpPr>
        <p:spPr/>
        <p:txBody>
          <a:bodyPr/>
          <a:lstStyle/>
          <a:p>
            <a:fld id="{38826FC0-333C-E549-9FA3-0EE43DF298A3}" type="slidenum">
              <a:rPr lang="en-US" smtClean="0"/>
              <a:pPr/>
              <a:t>5</a:t>
            </a:fld>
            <a:endParaRPr lang="en-US" dirty="0"/>
          </a:p>
        </p:txBody>
      </p:sp>
      <p:sp>
        <p:nvSpPr>
          <p:cNvPr id="5" name="TextBox 4">
            <a:extLst>
              <a:ext uri="{FF2B5EF4-FFF2-40B4-BE49-F238E27FC236}">
                <a16:creationId xmlns:a16="http://schemas.microsoft.com/office/drawing/2014/main" id="{85BB38AB-03CB-529A-CB9A-0C678B74F03A}"/>
              </a:ext>
            </a:extLst>
          </p:cNvPr>
          <p:cNvSpPr txBox="1"/>
          <p:nvPr/>
        </p:nvSpPr>
        <p:spPr>
          <a:xfrm>
            <a:off x="1198880" y="1127760"/>
            <a:ext cx="9723120" cy="4531360"/>
          </a:xfrm>
          <a:prstGeom prst="rect">
            <a:avLst/>
          </a:prstGeom>
          <a:noFill/>
        </p:spPr>
        <p:txBody>
          <a:bodyPr wrap="square" lIns="0" tIns="0" rIns="0" bIns="0" rtlCol="0">
            <a:noAutofit/>
          </a:bodyPr>
          <a:lstStyle/>
          <a:p>
            <a:pPr>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Rule 3</a:t>
            </a:r>
          </a:p>
          <a:p>
            <a:pPr>
              <a:lnSpc>
                <a:spcPct val="110000"/>
              </a:lnSpc>
              <a:spcBef>
                <a:spcPts val="600"/>
              </a:spcBef>
              <a:spcAft>
                <a:spcPts val="0"/>
              </a:spcAft>
            </a:pPr>
            <a:r>
              <a:rPr lang="en-US" sz="2400" dirty="0">
                <a:solidFill>
                  <a:schemeClr val="tx2"/>
                </a:solidFill>
                <a:latin typeface="Times New Roman" panose="02020603050405020304" pitchFamily="18" charset="0"/>
                <a:cs typeface="Times New Roman" panose="02020603050405020304" pitchFamily="18" charset="0"/>
              </a:rPr>
              <a:t>S</a:t>
            </a:r>
            <a:r>
              <a:rPr lang="en-US" sz="2400" b="0" i="0" dirty="0">
                <a:solidFill>
                  <a:schemeClr val="tx2"/>
                </a:solidFill>
                <a:effectLst/>
                <a:latin typeface="Times New Roman" panose="02020603050405020304" pitchFamily="18" charset="0"/>
                <a:cs typeface="Times New Roman" panose="02020603050405020304" pitchFamily="18" charset="0"/>
              </a:rPr>
              <a:t>ubjects combined using the conjunction ‘and’ take a plural verb</a:t>
            </a:r>
            <a:r>
              <a:rPr lang="en-US" sz="2400" b="0" i="0" dirty="0">
                <a:solidFill>
                  <a:srgbClr val="444444"/>
                </a:solidFill>
                <a:effectLst/>
                <a:latin typeface="Poppins" panose="00000500000000000000" pitchFamily="2" charset="0"/>
              </a:rPr>
              <a:t>.</a:t>
            </a:r>
          </a:p>
          <a:p>
            <a:pPr>
              <a:lnSpc>
                <a:spcPct val="110000"/>
              </a:lnSpc>
              <a:spcBef>
                <a:spcPts val="600"/>
              </a:spcBef>
            </a:pPr>
            <a:r>
              <a:rPr lang="en-US" sz="2400" dirty="0">
                <a:solidFill>
                  <a:schemeClr val="tx2"/>
                </a:solidFill>
                <a:latin typeface="Times New Roman" panose="02020603050405020304" pitchFamily="18" charset="0"/>
                <a:cs typeface="Times New Roman" panose="02020603050405020304" pitchFamily="18" charset="0"/>
              </a:rPr>
              <a:t>Ex: </a:t>
            </a:r>
            <a:r>
              <a:rPr lang="en-US" sz="2400" b="0" dirty="0">
                <a:solidFill>
                  <a:schemeClr val="tx2"/>
                </a:solidFill>
                <a:effectLst/>
                <a:latin typeface="Times New Roman" panose="02020603050405020304" pitchFamily="18" charset="0"/>
                <a:cs typeface="Times New Roman" panose="02020603050405020304" pitchFamily="18" charset="0"/>
              </a:rPr>
              <a:t>Krish and Radha are on their way to the airport.</a:t>
            </a:r>
          </a:p>
          <a:p>
            <a:pPr>
              <a:lnSpc>
                <a:spcPct val="110000"/>
              </a:lnSpc>
              <a:spcBef>
                <a:spcPts val="600"/>
              </a:spcBef>
            </a:pPr>
            <a:endParaRPr lang="en-US" sz="2400" dirty="0">
              <a:solidFill>
                <a:schemeClr val="tx2"/>
              </a:solidFill>
              <a:latin typeface="Times New Roman" panose="02020603050405020304" pitchFamily="18" charset="0"/>
              <a:cs typeface="Times New Roman" panose="02020603050405020304" pitchFamily="18" charset="0"/>
            </a:endParaRPr>
          </a:p>
          <a:p>
            <a:pPr>
              <a:lnSpc>
                <a:spcPct val="110000"/>
              </a:lnSpc>
              <a:spcBef>
                <a:spcPts val="600"/>
              </a:spcBef>
            </a:pPr>
            <a:r>
              <a:rPr lang="en-US" sz="2400" b="0" dirty="0">
                <a:solidFill>
                  <a:schemeClr val="tx2"/>
                </a:solidFill>
                <a:effectLst/>
                <a:latin typeface="Times New Roman" panose="02020603050405020304" pitchFamily="18" charset="0"/>
                <a:cs typeface="Times New Roman" panose="02020603050405020304" pitchFamily="18" charset="0"/>
              </a:rPr>
              <a:t>Rule 4</a:t>
            </a:r>
          </a:p>
          <a:p>
            <a:pPr>
              <a:lnSpc>
                <a:spcPct val="110000"/>
              </a:lnSpc>
              <a:spcBef>
                <a:spcPts val="600"/>
              </a:spcBef>
            </a:pPr>
            <a:endParaRPr lang="en-US" sz="2400" b="0" dirty="0">
              <a:solidFill>
                <a:schemeClr val="tx2"/>
              </a:solidFill>
              <a:effectLst/>
              <a:latin typeface="Times New Roman" panose="02020603050405020304" pitchFamily="18" charset="0"/>
              <a:cs typeface="Times New Roman" panose="02020603050405020304" pitchFamily="18" charset="0"/>
            </a:endParaRPr>
          </a:p>
          <a:p>
            <a:pPr>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When more than one noun is joined by the </a:t>
            </a:r>
            <a:r>
              <a:rPr lang="en-US" sz="2400" b="0" i="0" u="none" strike="noStrike" dirty="0">
                <a:solidFill>
                  <a:schemeClr val="tx2"/>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conjunction</a:t>
            </a:r>
            <a:r>
              <a:rPr lang="en-US" sz="2400" b="0" i="0" dirty="0">
                <a:solidFill>
                  <a:schemeClr val="tx2"/>
                </a:solidFill>
                <a:effectLst/>
                <a:latin typeface="Times New Roman" panose="02020603050405020304" pitchFamily="18" charset="0"/>
                <a:cs typeface="Times New Roman" panose="02020603050405020304" pitchFamily="18" charset="0"/>
              </a:rPr>
              <a:t> ‘or’, the subject is</a:t>
            </a:r>
          </a:p>
          <a:p>
            <a:pPr>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considered to be singular and a singular verb is used.</a:t>
            </a:r>
          </a:p>
          <a:p>
            <a:pPr>
              <a:lnSpc>
                <a:spcPts val="1800"/>
              </a:lnSpc>
              <a:spcAft>
                <a:spcPts val="1200"/>
              </a:spcAft>
              <a:buNone/>
            </a:pPr>
            <a:r>
              <a:rPr lang="en-US" sz="2400" dirty="0">
                <a:solidFill>
                  <a:schemeClr val="tx2"/>
                </a:solidFill>
                <a:latin typeface="Times New Roman" panose="02020603050405020304" pitchFamily="18" charset="0"/>
                <a:cs typeface="Times New Roman" panose="02020603050405020304" pitchFamily="18" charset="0"/>
              </a:rPr>
              <a:t>Ex</a:t>
            </a:r>
            <a:r>
              <a:rPr lang="en-US" sz="2400" b="0" i="0" dirty="0">
                <a:solidFill>
                  <a:schemeClr val="tx2"/>
                </a:solidFill>
                <a:effectLst/>
                <a:latin typeface="Times New Roman" panose="02020603050405020304" pitchFamily="18" charset="0"/>
                <a:cs typeface="Times New Roman" panose="02020603050405020304" pitchFamily="18" charset="0"/>
              </a:rPr>
              <a:t>: </a:t>
            </a:r>
            <a:r>
              <a:rPr lang="en-US" sz="2400" b="0" dirty="0">
                <a:solidFill>
                  <a:schemeClr val="tx2"/>
                </a:solidFill>
                <a:effectLst/>
                <a:latin typeface="Times New Roman" panose="02020603050405020304" pitchFamily="18" charset="0"/>
                <a:cs typeface="Times New Roman" panose="02020603050405020304" pitchFamily="18" charset="0"/>
              </a:rPr>
              <a:t>Your mom or dad has to be here in an hour.</a:t>
            </a:r>
          </a:p>
          <a:p>
            <a:pPr>
              <a:lnSpc>
                <a:spcPct val="110000"/>
              </a:lnSpc>
              <a:spcBef>
                <a:spcPts val="600"/>
              </a:spcBef>
            </a:pPr>
            <a:endParaRPr lang="en-US" sz="2400" b="0" dirty="0">
              <a:solidFill>
                <a:schemeClr val="tx2"/>
              </a:solidFill>
              <a:effectLst/>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endParaRPr lang="en-IN" sz="2400" dirty="0" err="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73974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F98CFD-92B3-14A6-1F47-4A732F15460C}"/>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5B6A8418-75D6-7DF6-A207-65B0F9B94592}"/>
              </a:ext>
              <a:ext uri="{C183D7F6-B498-43B3-948B-1728B52AA6E4}">
                <adec:decorative xmlns:adec="http://schemas.microsoft.com/office/drawing/2017/decorative" val="1"/>
              </a:ext>
            </a:extLst>
          </p:cNvPr>
          <p:cNvSpPr/>
          <p:nvPr/>
        </p:nvSpPr>
        <p:spPr bwMode="ltGray">
          <a:xfrm>
            <a:off x="5858992" y="0"/>
            <a:ext cx="6333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D3FEB-ED28-BC29-C80F-207E09EE754B}"/>
              </a:ext>
            </a:extLst>
          </p:cNvPr>
          <p:cNvSpPr>
            <a:spLocks noGrp="1"/>
          </p:cNvSpPr>
          <p:nvPr>
            <p:ph type="title"/>
          </p:nvPr>
        </p:nvSpPr>
        <p:spPr/>
        <p:txBody>
          <a:bodyPr/>
          <a:lstStyle/>
          <a:p>
            <a:r>
              <a:rPr lang="en-US" dirty="0"/>
              <a:t>Charts - pie, multiple categories</a:t>
            </a:r>
          </a:p>
        </p:txBody>
      </p:sp>
      <p:sp>
        <p:nvSpPr>
          <p:cNvPr id="16" name="TextBox 15">
            <a:extLst>
              <a:ext uri="{FF2B5EF4-FFF2-40B4-BE49-F238E27FC236}">
                <a16:creationId xmlns:a16="http://schemas.microsoft.com/office/drawing/2014/main" id="{FA5D3786-A3FE-47DD-A51B-DDF25FA621DA}"/>
              </a:ext>
            </a:extLst>
          </p:cNvPr>
          <p:cNvSpPr txBox="1"/>
          <p:nvPr/>
        </p:nvSpPr>
        <p:spPr>
          <a:xfrm>
            <a:off x="809296" y="1952540"/>
            <a:ext cx="2359154" cy="184666"/>
          </a:xfrm>
          <a:prstGeom prst="rect">
            <a:avLst/>
          </a:prstGeom>
          <a:noFill/>
        </p:spPr>
        <p:txBody>
          <a:bodyPr wrap="square" lIns="0" tIns="0" rIns="0" bIns="0" rtlCol="0">
            <a:spAutoFit/>
          </a:bodyPr>
          <a:lstStyle/>
          <a:p>
            <a:pPr defTabSz="914378">
              <a:defRPr/>
            </a:pPr>
            <a:r>
              <a:rPr lang="en-US" sz="1200" b="1">
                <a:solidFill>
                  <a:schemeClr val="tx2"/>
                </a:solidFill>
                <a:cs typeface="+mn-cs"/>
              </a:rPr>
              <a:t>Multiple data points on light</a:t>
            </a:r>
          </a:p>
        </p:txBody>
      </p:sp>
      <p:graphicFrame>
        <p:nvGraphicFramePr>
          <p:cNvPr id="17" name="Chart 16" descr="Sample pie chart with multiple data points over white background">
            <a:extLst>
              <a:ext uri="{FF2B5EF4-FFF2-40B4-BE49-F238E27FC236}">
                <a16:creationId xmlns:a16="http://schemas.microsoft.com/office/drawing/2014/main" id="{E7D7FC67-CE16-4A82-4E38-04092E59CBF4}"/>
              </a:ext>
            </a:extLst>
          </p:cNvPr>
          <p:cNvGraphicFramePr/>
          <p:nvPr/>
        </p:nvGraphicFramePr>
        <p:xfrm>
          <a:off x="1498879" y="2865970"/>
          <a:ext cx="2679223" cy="1786149"/>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Box 17">
            <a:extLst>
              <a:ext uri="{FF2B5EF4-FFF2-40B4-BE49-F238E27FC236}">
                <a16:creationId xmlns:a16="http://schemas.microsoft.com/office/drawing/2014/main" id="{9472DAA5-B8C6-0372-760C-B734B9A3F47B}"/>
              </a:ext>
            </a:extLst>
          </p:cNvPr>
          <p:cNvSpPr txBox="1"/>
          <p:nvPr/>
        </p:nvSpPr>
        <p:spPr>
          <a:xfrm>
            <a:off x="1412458" y="3685300"/>
            <a:ext cx="582211" cy="138499"/>
          </a:xfrm>
          <a:prstGeom prst="rect">
            <a:avLst/>
          </a:prstGeom>
          <a:noFill/>
        </p:spPr>
        <p:txBody>
          <a:bodyPr wrap="none" lIns="0" tIns="0" rIns="0" bIns="0" rtlCol="0">
            <a:spAutoFit/>
          </a:bodyPr>
          <a:lstStyle/>
          <a:p>
            <a:pPr defTabSz="914378">
              <a:defRPr/>
            </a:pPr>
            <a:r>
              <a:rPr lang="en-US" sz="900" b="1" spc="80">
                <a:solidFill>
                  <a:schemeClr val="accent1"/>
                </a:solidFill>
                <a:cs typeface="+mn-cs"/>
              </a:rPr>
              <a:t>Category</a:t>
            </a:r>
          </a:p>
        </p:txBody>
      </p:sp>
      <p:sp>
        <p:nvSpPr>
          <p:cNvPr id="9" name="TextBox 8">
            <a:extLst>
              <a:ext uri="{FF2B5EF4-FFF2-40B4-BE49-F238E27FC236}">
                <a16:creationId xmlns:a16="http://schemas.microsoft.com/office/drawing/2014/main" id="{D4B51E7F-BE46-9426-7A4F-A2DEEA5EF399}"/>
              </a:ext>
            </a:extLst>
          </p:cNvPr>
          <p:cNvSpPr txBox="1"/>
          <p:nvPr/>
        </p:nvSpPr>
        <p:spPr>
          <a:xfrm>
            <a:off x="3234372" y="2932035"/>
            <a:ext cx="582211" cy="138499"/>
          </a:xfrm>
          <a:prstGeom prst="rect">
            <a:avLst/>
          </a:prstGeom>
          <a:noFill/>
        </p:spPr>
        <p:txBody>
          <a:bodyPr wrap="none" lIns="0" tIns="0" rIns="0" bIns="0" rtlCol="0">
            <a:spAutoFit/>
          </a:bodyPr>
          <a:lstStyle/>
          <a:p>
            <a:pPr defTabSz="914378">
              <a:defRPr/>
            </a:pPr>
            <a:r>
              <a:rPr lang="en-US" sz="900" b="1" spc="80">
                <a:solidFill>
                  <a:schemeClr val="accent2"/>
                </a:solidFill>
                <a:cs typeface="+mn-cs"/>
              </a:rPr>
              <a:t>Category</a:t>
            </a:r>
          </a:p>
        </p:txBody>
      </p:sp>
      <p:sp>
        <p:nvSpPr>
          <p:cNvPr id="19" name="TextBox 18">
            <a:extLst>
              <a:ext uri="{FF2B5EF4-FFF2-40B4-BE49-F238E27FC236}">
                <a16:creationId xmlns:a16="http://schemas.microsoft.com/office/drawing/2014/main" id="{A7AC2429-003E-2E8C-3482-2A7A613ABF0D}"/>
              </a:ext>
            </a:extLst>
          </p:cNvPr>
          <p:cNvSpPr txBox="1"/>
          <p:nvPr/>
        </p:nvSpPr>
        <p:spPr>
          <a:xfrm>
            <a:off x="3616253" y="3435827"/>
            <a:ext cx="582211" cy="138499"/>
          </a:xfrm>
          <a:prstGeom prst="rect">
            <a:avLst/>
          </a:prstGeom>
          <a:noFill/>
        </p:spPr>
        <p:txBody>
          <a:bodyPr wrap="none" lIns="0" tIns="0" rIns="0" bIns="0" rtlCol="0">
            <a:spAutoFit/>
          </a:bodyPr>
          <a:lstStyle/>
          <a:p>
            <a:pPr defTabSz="914378">
              <a:defRPr/>
            </a:pPr>
            <a:r>
              <a:rPr lang="en-US" sz="900" b="1" spc="80">
                <a:cs typeface="+mn-cs"/>
              </a:rPr>
              <a:t>Category</a:t>
            </a:r>
          </a:p>
        </p:txBody>
      </p:sp>
      <p:sp>
        <p:nvSpPr>
          <p:cNvPr id="20" name="TextBox 19">
            <a:extLst>
              <a:ext uri="{FF2B5EF4-FFF2-40B4-BE49-F238E27FC236}">
                <a16:creationId xmlns:a16="http://schemas.microsoft.com/office/drawing/2014/main" id="{C44FBE03-0D67-FBEB-2C9F-278E2B81266A}"/>
              </a:ext>
            </a:extLst>
          </p:cNvPr>
          <p:cNvSpPr txBox="1"/>
          <p:nvPr/>
        </p:nvSpPr>
        <p:spPr>
          <a:xfrm>
            <a:off x="3511331" y="4170139"/>
            <a:ext cx="582211" cy="138499"/>
          </a:xfrm>
          <a:prstGeom prst="rect">
            <a:avLst/>
          </a:prstGeom>
          <a:noFill/>
        </p:spPr>
        <p:txBody>
          <a:bodyPr wrap="none" lIns="0" tIns="0" rIns="0" bIns="0" rtlCol="0">
            <a:spAutoFit/>
          </a:bodyPr>
          <a:lstStyle/>
          <a:p>
            <a:pPr defTabSz="914378">
              <a:defRPr/>
            </a:pPr>
            <a:r>
              <a:rPr lang="en-US" sz="900" b="1" spc="80">
                <a:solidFill>
                  <a:schemeClr val="accent4"/>
                </a:solidFill>
                <a:cs typeface="+mn-cs"/>
              </a:rPr>
              <a:t>Category</a:t>
            </a:r>
          </a:p>
        </p:txBody>
      </p:sp>
      <p:sp>
        <p:nvSpPr>
          <p:cNvPr id="23" name="TextBox 22">
            <a:extLst>
              <a:ext uri="{FF2B5EF4-FFF2-40B4-BE49-F238E27FC236}">
                <a16:creationId xmlns:a16="http://schemas.microsoft.com/office/drawing/2014/main" id="{C7675340-C333-5B8B-AAD3-50743A23134C}"/>
              </a:ext>
            </a:extLst>
          </p:cNvPr>
          <p:cNvSpPr txBox="1"/>
          <p:nvPr/>
        </p:nvSpPr>
        <p:spPr bwMode="white">
          <a:xfrm>
            <a:off x="6926843" y="1952540"/>
            <a:ext cx="2359154" cy="184666"/>
          </a:xfrm>
          <a:prstGeom prst="rect">
            <a:avLst/>
          </a:prstGeom>
          <a:noFill/>
        </p:spPr>
        <p:txBody>
          <a:bodyPr wrap="square" lIns="0" tIns="0" rIns="0" bIns="0" rtlCol="0">
            <a:spAutoFit/>
          </a:bodyPr>
          <a:lstStyle/>
          <a:p>
            <a:pPr defTabSz="914378">
              <a:defRPr/>
            </a:pPr>
            <a:r>
              <a:rPr lang="en-US" sz="1200" b="1">
                <a:solidFill>
                  <a:schemeClr val="bg1"/>
                </a:solidFill>
                <a:cs typeface="+mn-cs"/>
              </a:rPr>
              <a:t>Multiple data points on dark</a:t>
            </a:r>
          </a:p>
        </p:txBody>
      </p:sp>
      <p:graphicFrame>
        <p:nvGraphicFramePr>
          <p:cNvPr id="28" name="Chart 27" descr="Sample pie chart with multiple data points over dark blue background">
            <a:extLst>
              <a:ext uri="{FF2B5EF4-FFF2-40B4-BE49-F238E27FC236}">
                <a16:creationId xmlns:a16="http://schemas.microsoft.com/office/drawing/2014/main" id="{25E5D7E3-4F95-ADD8-2C38-20743A6780A8}"/>
              </a:ext>
            </a:extLst>
          </p:cNvPr>
          <p:cNvGraphicFramePr/>
          <p:nvPr/>
        </p:nvGraphicFramePr>
        <p:xfrm>
          <a:off x="7680223" y="2865970"/>
          <a:ext cx="2679223" cy="1786149"/>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5">
            <a:extLst>
              <a:ext uri="{FF2B5EF4-FFF2-40B4-BE49-F238E27FC236}">
                <a16:creationId xmlns:a16="http://schemas.microsoft.com/office/drawing/2014/main" id="{396E4F68-ADC4-6472-45A2-DA81FA77DAC3}"/>
              </a:ext>
            </a:extLst>
          </p:cNvPr>
          <p:cNvSpPr txBox="1"/>
          <p:nvPr/>
        </p:nvSpPr>
        <p:spPr bwMode="white">
          <a:xfrm>
            <a:off x="7599694" y="3685300"/>
            <a:ext cx="582211" cy="138499"/>
          </a:xfrm>
          <a:prstGeom prst="rect">
            <a:avLst/>
          </a:prstGeom>
          <a:noFill/>
        </p:spPr>
        <p:txBody>
          <a:bodyPr wrap="none" lIns="0" tIns="0" rIns="0" bIns="0" rtlCol="0">
            <a:spAutoFit/>
          </a:bodyPr>
          <a:lstStyle/>
          <a:p>
            <a:pPr defTabSz="914378">
              <a:defRPr/>
            </a:pPr>
            <a:r>
              <a:rPr lang="en-US" sz="900" b="1" spc="80">
                <a:solidFill>
                  <a:schemeClr val="bg1"/>
                </a:solidFill>
                <a:cs typeface="+mn-cs"/>
              </a:rPr>
              <a:t>Category</a:t>
            </a:r>
          </a:p>
        </p:txBody>
      </p:sp>
      <p:sp>
        <p:nvSpPr>
          <p:cNvPr id="10" name="TextBox 9">
            <a:extLst>
              <a:ext uri="{FF2B5EF4-FFF2-40B4-BE49-F238E27FC236}">
                <a16:creationId xmlns:a16="http://schemas.microsoft.com/office/drawing/2014/main" id="{12ADC7F8-3C47-3C46-0586-086346C95E05}"/>
              </a:ext>
            </a:extLst>
          </p:cNvPr>
          <p:cNvSpPr txBox="1"/>
          <p:nvPr/>
        </p:nvSpPr>
        <p:spPr bwMode="white">
          <a:xfrm>
            <a:off x="9423211" y="2932035"/>
            <a:ext cx="582211" cy="138499"/>
          </a:xfrm>
          <a:prstGeom prst="rect">
            <a:avLst/>
          </a:prstGeom>
          <a:noFill/>
        </p:spPr>
        <p:txBody>
          <a:bodyPr wrap="none" lIns="0" tIns="0" rIns="0" bIns="0" rtlCol="0">
            <a:spAutoFit/>
          </a:bodyPr>
          <a:lstStyle/>
          <a:p>
            <a:pPr defTabSz="914378">
              <a:defRPr/>
            </a:pPr>
            <a:r>
              <a:rPr lang="en-US" sz="900" b="1" spc="80">
                <a:solidFill>
                  <a:schemeClr val="bg1"/>
                </a:solidFill>
                <a:cs typeface="+mn-cs"/>
              </a:rPr>
              <a:t>Category</a:t>
            </a:r>
          </a:p>
        </p:txBody>
      </p:sp>
      <p:sp>
        <p:nvSpPr>
          <p:cNvPr id="7" name="TextBox 6">
            <a:extLst>
              <a:ext uri="{FF2B5EF4-FFF2-40B4-BE49-F238E27FC236}">
                <a16:creationId xmlns:a16="http://schemas.microsoft.com/office/drawing/2014/main" id="{E27FC63F-275E-5745-D99E-28D7D3CFAF28}"/>
              </a:ext>
            </a:extLst>
          </p:cNvPr>
          <p:cNvSpPr txBox="1"/>
          <p:nvPr/>
        </p:nvSpPr>
        <p:spPr bwMode="white">
          <a:xfrm>
            <a:off x="9802120" y="3435827"/>
            <a:ext cx="582211" cy="138499"/>
          </a:xfrm>
          <a:prstGeom prst="rect">
            <a:avLst/>
          </a:prstGeom>
          <a:noFill/>
        </p:spPr>
        <p:txBody>
          <a:bodyPr wrap="none" lIns="0" tIns="0" rIns="0" bIns="0" rtlCol="0">
            <a:spAutoFit/>
          </a:bodyPr>
          <a:lstStyle/>
          <a:p>
            <a:pPr defTabSz="914378">
              <a:defRPr/>
            </a:pPr>
            <a:r>
              <a:rPr lang="en-US" sz="900" b="1" spc="80">
                <a:solidFill>
                  <a:schemeClr val="bg1"/>
                </a:solidFill>
                <a:cs typeface="+mn-cs"/>
              </a:rPr>
              <a:t>Category</a:t>
            </a:r>
          </a:p>
        </p:txBody>
      </p:sp>
      <p:sp>
        <p:nvSpPr>
          <p:cNvPr id="8" name="TextBox 7">
            <a:extLst>
              <a:ext uri="{FF2B5EF4-FFF2-40B4-BE49-F238E27FC236}">
                <a16:creationId xmlns:a16="http://schemas.microsoft.com/office/drawing/2014/main" id="{7E8A0A00-9251-A8AC-5226-A503F30E6434}"/>
              </a:ext>
            </a:extLst>
          </p:cNvPr>
          <p:cNvSpPr txBox="1"/>
          <p:nvPr/>
        </p:nvSpPr>
        <p:spPr bwMode="white">
          <a:xfrm>
            <a:off x="9707665" y="4170139"/>
            <a:ext cx="582211" cy="138499"/>
          </a:xfrm>
          <a:prstGeom prst="rect">
            <a:avLst/>
          </a:prstGeom>
          <a:noFill/>
        </p:spPr>
        <p:txBody>
          <a:bodyPr wrap="none" lIns="0" tIns="0" rIns="0" bIns="0" rtlCol="0">
            <a:spAutoFit/>
          </a:bodyPr>
          <a:lstStyle/>
          <a:p>
            <a:pPr defTabSz="914378">
              <a:defRPr/>
            </a:pPr>
            <a:r>
              <a:rPr lang="en-US" sz="900" b="1" spc="80">
                <a:solidFill>
                  <a:schemeClr val="bg1"/>
                </a:solidFill>
                <a:cs typeface="+mn-cs"/>
              </a:rPr>
              <a:t>Category</a:t>
            </a:r>
          </a:p>
        </p:txBody>
      </p:sp>
      <p:sp>
        <p:nvSpPr>
          <p:cNvPr id="5" name="Slide Number Placeholder 4">
            <a:extLst>
              <a:ext uri="{FF2B5EF4-FFF2-40B4-BE49-F238E27FC236}">
                <a16:creationId xmlns:a16="http://schemas.microsoft.com/office/drawing/2014/main" id="{E4AA37C6-ABF6-85FD-65B9-5F83989882C1}"/>
              </a:ext>
            </a:extLst>
          </p:cNvPr>
          <p:cNvSpPr>
            <a:spLocks noGrp="1"/>
          </p:cNvSpPr>
          <p:nvPr>
            <p:ph type="sldNum" sz="quarter" idx="12"/>
          </p:nvPr>
        </p:nvSpPr>
        <p:spPr/>
        <p:txBody>
          <a:bodyPr/>
          <a:lstStyle/>
          <a:p>
            <a:fld id="{C53E075B-3175-45CF-B3C7-FEDF3F5961E3}" type="slidenum">
              <a:rPr lang="en-US" smtClean="0"/>
              <a:pPr/>
              <a:t>50</a:t>
            </a:fld>
            <a:endParaRPr lang="en-US"/>
          </a:p>
        </p:txBody>
      </p:sp>
      <p:sp>
        <p:nvSpPr>
          <p:cNvPr id="3" name="Footer Placeholder 2">
            <a:extLst>
              <a:ext uri="{FF2B5EF4-FFF2-40B4-BE49-F238E27FC236}">
                <a16:creationId xmlns:a16="http://schemas.microsoft.com/office/drawing/2014/main" id="{83D01243-7AB4-128F-803C-A83495763B31}"/>
              </a:ext>
            </a:extLst>
          </p:cNvPr>
          <p:cNvSpPr>
            <a:spLocks noGrp="1"/>
          </p:cNvSpPr>
          <p:nvPr>
            <p:ph type="ftr" sz="quarter" idx="11"/>
          </p:nvPr>
        </p:nvSpPr>
        <p:spPr/>
        <p:txBody>
          <a:bodyPr/>
          <a:lstStyle/>
          <a:p>
            <a:r>
              <a:rPr lang="en-US" dirty="0"/>
              <a:t>© 2025–2027 Cognizant | Private</a:t>
            </a:r>
          </a:p>
        </p:txBody>
      </p:sp>
      <p:pic>
        <p:nvPicPr>
          <p:cNvPr id="4" name="Cognizant Logo_rgb_rev_2023" descr="Cognizant logo reversed, SVG format">
            <a:extLst>
              <a:ext uri="{FF2B5EF4-FFF2-40B4-BE49-F238E27FC236}">
                <a16:creationId xmlns:a16="http://schemas.microsoft.com/office/drawing/2014/main" id="{F48CEF13-69A0-4CCE-313A-DA11A522BBE6}"/>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0765405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E8652C-C9C8-9A40-04F7-A0D3A4233AF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33704F-FDBD-B695-9560-D8C629934B02}"/>
              </a:ext>
            </a:extLst>
          </p:cNvPr>
          <p:cNvSpPr>
            <a:spLocks noGrp="1"/>
          </p:cNvSpPr>
          <p:nvPr>
            <p:ph type="title"/>
          </p:nvPr>
        </p:nvSpPr>
        <p:spPr/>
        <p:txBody>
          <a:bodyPr/>
          <a:lstStyle/>
          <a:p>
            <a:r>
              <a:rPr lang="en-US" dirty="0"/>
              <a:t>Charts - line</a:t>
            </a:r>
          </a:p>
        </p:txBody>
      </p:sp>
      <p:sp>
        <p:nvSpPr>
          <p:cNvPr id="8" name="TextBox 7">
            <a:extLst>
              <a:ext uri="{FF2B5EF4-FFF2-40B4-BE49-F238E27FC236}">
                <a16:creationId xmlns:a16="http://schemas.microsoft.com/office/drawing/2014/main" id="{E61B1FD5-AC8C-E1ED-3257-5450E34F073A}"/>
              </a:ext>
            </a:extLst>
          </p:cNvPr>
          <p:cNvSpPr txBox="1"/>
          <p:nvPr/>
        </p:nvSpPr>
        <p:spPr>
          <a:xfrm>
            <a:off x="809296" y="1952540"/>
            <a:ext cx="2359154" cy="184666"/>
          </a:xfrm>
          <a:prstGeom prst="rect">
            <a:avLst/>
          </a:prstGeom>
          <a:noFill/>
        </p:spPr>
        <p:txBody>
          <a:bodyPr wrap="square" lIns="0" tIns="0" rIns="0" bIns="0" rtlCol="0">
            <a:spAutoFit/>
          </a:bodyPr>
          <a:lstStyle/>
          <a:p>
            <a:pPr defTabSz="914378">
              <a:defRPr/>
            </a:pPr>
            <a:r>
              <a:rPr lang="en-US" sz="1200" b="1">
                <a:cs typeface="+mn-cs"/>
              </a:rPr>
              <a:t>Line chart on light</a:t>
            </a:r>
          </a:p>
        </p:txBody>
      </p:sp>
      <p:graphicFrame>
        <p:nvGraphicFramePr>
          <p:cNvPr id="7" name="Chart 6" descr="Sample line chart with multiple data points over white background">
            <a:extLst>
              <a:ext uri="{FF2B5EF4-FFF2-40B4-BE49-F238E27FC236}">
                <a16:creationId xmlns:a16="http://schemas.microsoft.com/office/drawing/2014/main" id="{274E777E-1C3F-6BF9-1E83-86F3FB57B60E}"/>
              </a:ext>
            </a:extLst>
          </p:cNvPr>
          <p:cNvGraphicFramePr/>
          <p:nvPr/>
        </p:nvGraphicFramePr>
        <p:xfrm>
          <a:off x="633247" y="2852929"/>
          <a:ext cx="4423146" cy="2821820"/>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5">
            <a:extLst>
              <a:ext uri="{FF2B5EF4-FFF2-40B4-BE49-F238E27FC236}">
                <a16:creationId xmlns:a16="http://schemas.microsoft.com/office/drawing/2014/main" id="{D9E16957-335A-06AB-776E-5F693C98A62C}"/>
              </a:ext>
              <a:ext uri="{C183D7F6-B498-43B3-948B-1728B52AA6E4}">
                <adec:decorative xmlns:adec="http://schemas.microsoft.com/office/drawing/2017/decorative" val="1"/>
              </a:ext>
            </a:extLst>
          </p:cNvPr>
          <p:cNvSpPr/>
          <p:nvPr/>
        </p:nvSpPr>
        <p:spPr bwMode="ltGray">
          <a:xfrm>
            <a:off x="5858992" y="0"/>
            <a:ext cx="6333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2B0E8E0-A36C-3396-50AD-3C575CFA285C}"/>
              </a:ext>
            </a:extLst>
          </p:cNvPr>
          <p:cNvSpPr txBox="1"/>
          <p:nvPr/>
        </p:nvSpPr>
        <p:spPr bwMode="white">
          <a:xfrm>
            <a:off x="6926842" y="1952540"/>
            <a:ext cx="2359154" cy="184666"/>
          </a:xfrm>
          <a:prstGeom prst="rect">
            <a:avLst/>
          </a:prstGeom>
          <a:noFill/>
        </p:spPr>
        <p:txBody>
          <a:bodyPr wrap="square" lIns="0" tIns="0" rIns="0" bIns="0" rtlCol="0">
            <a:spAutoFit/>
          </a:bodyPr>
          <a:lstStyle/>
          <a:p>
            <a:pPr defTabSz="914378">
              <a:defRPr/>
            </a:pPr>
            <a:r>
              <a:rPr lang="en-US" sz="1200" b="1" dirty="0">
                <a:solidFill>
                  <a:schemeClr val="bg1"/>
                </a:solidFill>
                <a:cs typeface="+mn-cs"/>
              </a:rPr>
              <a:t>Line chart on dark</a:t>
            </a:r>
          </a:p>
        </p:txBody>
      </p:sp>
      <p:graphicFrame>
        <p:nvGraphicFramePr>
          <p:cNvPr id="4" name="Chart 3" descr="Sample line chart with multiple data points over dark blue background">
            <a:extLst>
              <a:ext uri="{FF2B5EF4-FFF2-40B4-BE49-F238E27FC236}">
                <a16:creationId xmlns:a16="http://schemas.microsoft.com/office/drawing/2014/main" id="{D7A30614-934D-6DE5-D85A-FFF2DA040AE3}"/>
              </a:ext>
            </a:extLst>
          </p:cNvPr>
          <p:cNvGraphicFramePr/>
          <p:nvPr/>
        </p:nvGraphicFramePr>
        <p:xfrm>
          <a:off x="6885766" y="2852929"/>
          <a:ext cx="4423146" cy="2821820"/>
        </p:xfrm>
        <a:graphic>
          <a:graphicData uri="http://schemas.openxmlformats.org/drawingml/2006/chart">
            <c:chart xmlns:c="http://schemas.openxmlformats.org/drawingml/2006/chart" xmlns:r="http://schemas.openxmlformats.org/officeDocument/2006/relationships" r:id="rId4"/>
          </a:graphicData>
        </a:graphic>
      </p:graphicFrame>
      <p:sp>
        <p:nvSpPr>
          <p:cNvPr id="5" name="Slide Number Placeholder 4">
            <a:extLst>
              <a:ext uri="{FF2B5EF4-FFF2-40B4-BE49-F238E27FC236}">
                <a16:creationId xmlns:a16="http://schemas.microsoft.com/office/drawing/2014/main" id="{37AE770B-B181-409F-0864-4901921E2104}"/>
              </a:ext>
            </a:extLst>
          </p:cNvPr>
          <p:cNvSpPr>
            <a:spLocks noGrp="1"/>
          </p:cNvSpPr>
          <p:nvPr>
            <p:ph type="sldNum" sz="quarter" idx="12"/>
          </p:nvPr>
        </p:nvSpPr>
        <p:spPr/>
        <p:txBody>
          <a:bodyPr/>
          <a:lstStyle/>
          <a:p>
            <a:fld id="{38826FC0-333C-E549-9FA3-0EE43DF298A3}" type="slidenum">
              <a:rPr lang="en-US" smtClean="0"/>
              <a:pPr/>
              <a:t>51</a:t>
            </a:fld>
            <a:endParaRPr lang="en-US"/>
          </a:p>
        </p:txBody>
      </p:sp>
      <p:sp>
        <p:nvSpPr>
          <p:cNvPr id="3" name="Footer Placeholder 2">
            <a:extLst>
              <a:ext uri="{FF2B5EF4-FFF2-40B4-BE49-F238E27FC236}">
                <a16:creationId xmlns:a16="http://schemas.microsoft.com/office/drawing/2014/main" id="{F0DA2136-6FF0-A3F7-00FC-0FD83EACB629}"/>
              </a:ext>
            </a:extLst>
          </p:cNvPr>
          <p:cNvSpPr>
            <a:spLocks noGrp="1"/>
          </p:cNvSpPr>
          <p:nvPr>
            <p:ph type="ftr" sz="quarter" idx="11"/>
          </p:nvPr>
        </p:nvSpPr>
        <p:spPr/>
        <p:txBody>
          <a:bodyPr/>
          <a:lstStyle/>
          <a:p>
            <a:r>
              <a:rPr lang="en-US" dirty="0"/>
              <a:t>© 2025–2027 Cognizant | Private</a:t>
            </a:r>
          </a:p>
        </p:txBody>
      </p:sp>
      <p:pic>
        <p:nvPicPr>
          <p:cNvPr id="10" name="Cognizant Logo_rgb_rev_2023" descr="Cognizant logo reversed, SVG format">
            <a:extLst>
              <a:ext uri="{FF2B5EF4-FFF2-40B4-BE49-F238E27FC236}">
                <a16:creationId xmlns:a16="http://schemas.microsoft.com/office/drawing/2014/main" id="{9F772BBA-51E1-D7AC-476E-9C96684464DE}"/>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4463812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257DD3-7A88-C643-C1F2-A94246366B28}"/>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CFEB6365-DB28-3AB3-2885-E181EED6C4B8}"/>
              </a:ext>
              <a:ext uri="{C183D7F6-B498-43B3-948B-1728B52AA6E4}">
                <adec:decorative xmlns:adec="http://schemas.microsoft.com/office/drawing/2017/decorative" val="1"/>
              </a:ext>
            </a:extLst>
          </p:cNvPr>
          <p:cNvSpPr/>
          <p:nvPr/>
        </p:nvSpPr>
        <p:spPr bwMode="ltGray">
          <a:xfrm>
            <a:off x="5858992" y="0"/>
            <a:ext cx="6333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CD3531-AB99-1266-59E3-88572BEB5588}"/>
              </a:ext>
            </a:extLst>
          </p:cNvPr>
          <p:cNvSpPr>
            <a:spLocks noGrp="1"/>
          </p:cNvSpPr>
          <p:nvPr>
            <p:ph type="title"/>
          </p:nvPr>
        </p:nvSpPr>
        <p:spPr/>
        <p:txBody>
          <a:bodyPr/>
          <a:lstStyle/>
          <a:p>
            <a:r>
              <a:rPr lang="en-US" dirty="0"/>
              <a:t>Charts - stacked area</a:t>
            </a:r>
          </a:p>
        </p:txBody>
      </p:sp>
      <p:sp>
        <p:nvSpPr>
          <p:cNvPr id="7" name="TextBox 6">
            <a:extLst>
              <a:ext uri="{FF2B5EF4-FFF2-40B4-BE49-F238E27FC236}">
                <a16:creationId xmlns:a16="http://schemas.microsoft.com/office/drawing/2014/main" id="{15B9437D-4DEB-34CB-4985-1447739786C1}"/>
              </a:ext>
            </a:extLst>
          </p:cNvPr>
          <p:cNvSpPr txBox="1"/>
          <p:nvPr/>
        </p:nvSpPr>
        <p:spPr>
          <a:xfrm>
            <a:off x="809296" y="1952540"/>
            <a:ext cx="2359154" cy="184666"/>
          </a:xfrm>
          <a:prstGeom prst="rect">
            <a:avLst/>
          </a:prstGeom>
          <a:noFill/>
        </p:spPr>
        <p:txBody>
          <a:bodyPr wrap="square" lIns="0" tIns="0" rIns="0" bIns="0" rtlCol="0">
            <a:spAutoFit/>
          </a:bodyPr>
          <a:lstStyle/>
          <a:p>
            <a:pPr defTabSz="914378">
              <a:defRPr/>
            </a:pPr>
            <a:r>
              <a:rPr lang="en-US" sz="1200" b="1">
                <a:cs typeface="+mn-cs"/>
              </a:rPr>
              <a:t>Stacked area chart on light</a:t>
            </a:r>
          </a:p>
        </p:txBody>
      </p:sp>
      <p:graphicFrame>
        <p:nvGraphicFramePr>
          <p:cNvPr id="9" name="Chart 8" descr="Sample stacked area chart over white background">
            <a:extLst>
              <a:ext uri="{FF2B5EF4-FFF2-40B4-BE49-F238E27FC236}">
                <a16:creationId xmlns:a16="http://schemas.microsoft.com/office/drawing/2014/main" id="{7C18768C-DEF2-563A-E16D-8D7AB042B4E9}"/>
              </a:ext>
            </a:extLst>
          </p:cNvPr>
          <p:cNvGraphicFramePr/>
          <p:nvPr/>
        </p:nvGraphicFramePr>
        <p:xfrm>
          <a:off x="314115" y="2426190"/>
          <a:ext cx="4660841" cy="304642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6338D133-40DD-BAE4-11C3-178E6AB08A69}"/>
              </a:ext>
            </a:extLst>
          </p:cNvPr>
          <p:cNvSpPr txBox="1"/>
          <p:nvPr/>
        </p:nvSpPr>
        <p:spPr>
          <a:xfrm>
            <a:off x="4090617" y="2860396"/>
            <a:ext cx="633422" cy="161583"/>
          </a:xfrm>
          <a:prstGeom prst="rect">
            <a:avLst/>
          </a:prstGeom>
          <a:noFill/>
        </p:spPr>
        <p:txBody>
          <a:bodyPr wrap="square" lIns="0" tIns="0" rIns="0" bIns="0" rtlCol="0">
            <a:spAutoFit/>
          </a:bodyPr>
          <a:lstStyle/>
          <a:p>
            <a:pPr defTabSz="914378">
              <a:defRPr/>
            </a:pPr>
            <a:r>
              <a:rPr lang="en-US" sz="1050">
                <a:cs typeface="+mn-cs"/>
              </a:rPr>
              <a:t>Series 3</a:t>
            </a:r>
          </a:p>
        </p:txBody>
      </p:sp>
      <p:sp>
        <p:nvSpPr>
          <p:cNvPr id="11" name="TextBox 10">
            <a:extLst>
              <a:ext uri="{FF2B5EF4-FFF2-40B4-BE49-F238E27FC236}">
                <a16:creationId xmlns:a16="http://schemas.microsoft.com/office/drawing/2014/main" id="{3A0A8E14-DA18-82D8-B034-AD11D9E1A8E6}"/>
              </a:ext>
            </a:extLst>
          </p:cNvPr>
          <p:cNvSpPr txBox="1"/>
          <p:nvPr/>
        </p:nvSpPr>
        <p:spPr bwMode="white">
          <a:xfrm>
            <a:off x="4090617" y="3789261"/>
            <a:ext cx="633422" cy="161583"/>
          </a:xfrm>
          <a:prstGeom prst="rect">
            <a:avLst/>
          </a:prstGeom>
          <a:noFill/>
        </p:spPr>
        <p:txBody>
          <a:bodyPr wrap="square" lIns="0" tIns="0" rIns="0" bIns="0" rtlCol="0">
            <a:spAutoFit/>
          </a:bodyPr>
          <a:lstStyle/>
          <a:p>
            <a:pPr defTabSz="914378">
              <a:defRPr/>
            </a:pPr>
            <a:r>
              <a:rPr lang="en-US" sz="1050" dirty="0">
                <a:solidFill>
                  <a:schemeClr val="bg1"/>
                </a:solidFill>
                <a:cs typeface="+mn-cs"/>
              </a:rPr>
              <a:t>Series 2</a:t>
            </a:r>
          </a:p>
        </p:txBody>
      </p:sp>
      <p:sp>
        <p:nvSpPr>
          <p:cNvPr id="10" name="TextBox 9">
            <a:extLst>
              <a:ext uri="{FF2B5EF4-FFF2-40B4-BE49-F238E27FC236}">
                <a16:creationId xmlns:a16="http://schemas.microsoft.com/office/drawing/2014/main" id="{B528D21A-E451-EEB6-8C55-FFACB832B68B}"/>
              </a:ext>
            </a:extLst>
          </p:cNvPr>
          <p:cNvSpPr txBox="1"/>
          <p:nvPr/>
        </p:nvSpPr>
        <p:spPr bwMode="white">
          <a:xfrm>
            <a:off x="4090617" y="4773231"/>
            <a:ext cx="633422" cy="161583"/>
          </a:xfrm>
          <a:prstGeom prst="rect">
            <a:avLst/>
          </a:prstGeom>
          <a:noFill/>
        </p:spPr>
        <p:txBody>
          <a:bodyPr wrap="square" lIns="0" tIns="0" rIns="0" bIns="0" rtlCol="0">
            <a:spAutoFit/>
          </a:bodyPr>
          <a:lstStyle/>
          <a:p>
            <a:pPr defTabSz="914378">
              <a:defRPr/>
            </a:pPr>
            <a:r>
              <a:rPr lang="en-US" sz="1050" dirty="0">
                <a:solidFill>
                  <a:schemeClr val="bg1"/>
                </a:solidFill>
                <a:cs typeface="+mn-cs"/>
              </a:rPr>
              <a:t>Series 1</a:t>
            </a:r>
          </a:p>
        </p:txBody>
      </p:sp>
      <p:sp>
        <p:nvSpPr>
          <p:cNvPr id="8" name="TextBox 7">
            <a:extLst>
              <a:ext uri="{FF2B5EF4-FFF2-40B4-BE49-F238E27FC236}">
                <a16:creationId xmlns:a16="http://schemas.microsoft.com/office/drawing/2014/main" id="{0343CA38-1A69-8810-63CD-9D6A58049EFB}"/>
              </a:ext>
            </a:extLst>
          </p:cNvPr>
          <p:cNvSpPr txBox="1"/>
          <p:nvPr/>
        </p:nvSpPr>
        <p:spPr bwMode="white">
          <a:xfrm>
            <a:off x="6926843" y="1952540"/>
            <a:ext cx="2359154" cy="184666"/>
          </a:xfrm>
          <a:prstGeom prst="rect">
            <a:avLst/>
          </a:prstGeom>
          <a:noFill/>
        </p:spPr>
        <p:txBody>
          <a:bodyPr wrap="square" lIns="0" tIns="0" rIns="0" bIns="0" rtlCol="0">
            <a:spAutoFit/>
          </a:bodyPr>
          <a:lstStyle/>
          <a:p>
            <a:pPr defTabSz="914378">
              <a:defRPr/>
            </a:pPr>
            <a:r>
              <a:rPr lang="en-US" sz="1200" b="1" dirty="0">
                <a:solidFill>
                  <a:schemeClr val="bg1"/>
                </a:solidFill>
                <a:cs typeface="+mn-cs"/>
              </a:rPr>
              <a:t>Stacked area chart on dark</a:t>
            </a:r>
          </a:p>
        </p:txBody>
      </p:sp>
      <p:graphicFrame>
        <p:nvGraphicFramePr>
          <p:cNvPr id="14" name="Chart 13" descr="Sample stacked area chart over dark blue background">
            <a:extLst>
              <a:ext uri="{FF2B5EF4-FFF2-40B4-BE49-F238E27FC236}">
                <a16:creationId xmlns:a16="http://schemas.microsoft.com/office/drawing/2014/main" id="{3407E343-ABE9-8E04-D15D-F40468D3B46D}"/>
              </a:ext>
            </a:extLst>
          </p:cNvPr>
          <p:cNvGraphicFramePr/>
          <p:nvPr/>
        </p:nvGraphicFramePr>
        <p:xfrm>
          <a:off x="6559932" y="2426190"/>
          <a:ext cx="4660841" cy="3046422"/>
        </p:xfrm>
        <a:graphic>
          <a:graphicData uri="http://schemas.openxmlformats.org/drawingml/2006/chart">
            <c:chart xmlns:c="http://schemas.openxmlformats.org/drawingml/2006/chart" xmlns:r="http://schemas.openxmlformats.org/officeDocument/2006/relationships" r:id="rId4"/>
          </a:graphicData>
        </a:graphic>
      </p:graphicFrame>
      <p:sp>
        <p:nvSpPr>
          <p:cNvPr id="28" name="TextBox 27">
            <a:extLst>
              <a:ext uri="{FF2B5EF4-FFF2-40B4-BE49-F238E27FC236}">
                <a16:creationId xmlns:a16="http://schemas.microsoft.com/office/drawing/2014/main" id="{777CF4D9-8EDB-CAE9-256B-D59479AEA6C0}"/>
              </a:ext>
            </a:extLst>
          </p:cNvPr>
          <p:cNvSpPr txBox="1"/>
          <p:nvPr/>
        </p:nvSpPr>
        <p:spPr>
          <a:xfrm>
            <a:off x="10331028" y="2860396"/>
            <a:ext cx="633422" cy="161583"/>
          </a:xfrm>
          <a:prstGeom prst="rect">
            <a:avLst/>
          </a:prstGeom>
          <a:noFill/>
        </p:spPr>
        <p:txBody>
          <a:bodyPr wrap="square" lIns="0" tIns="0" rIns="0" bIns="0" rtlCol="0">
            <a:spAutoFit/>
          </a:bodyPr>
          <a:lstStyle/>
          <a:p>
            <a:pPr defTabSz="914378">
              <a:defRPr/>
            </a:pPr>
            <a:r>
              <a:rPr lang="en-US" sz="1050">
                <a:cs typeface="+mn-cs"/>
              </a:rPr>
              <a:t>Series 3</a:t>
            </a:r>
          </a:p>
        </p:txBody>
      </p:sp>
      <p:sp>
        <p:nvSpPr>
          <p:cNvPr id="17" name="TextBox 16">
            <a:extLst>
              <a:ext uri="{FF2B5EF4-FFF2-40B4-BE49-F238E27FC236}">
                <a16:creationId xmlns:a16="http://schemas.microsoft.com/office/drawing/2014/main" id="{D886F422-0CD4-6EFB-B4ED-6775CC345BDD}"/>
              </a:ext>
            </a:extLst>
          </p:cNvPr>
          <p:cNvSpPr txBox="1"/>
          <p:nvPr/>
        </p:nvSpPr>
        <p:spPr>
          <a:xfrm>
            <a:off x="10331028" y="3789261"/>
            <a:ext cx="633422" cy="161583"/>
          </a:xfrm>
          <a:prstGeom prst="rect">
            <a:avLst/>
          </a:prstGeom>
          <a:noFill/>
        </p:spPr>
        <p:txBody>
          <a:bodyPr wrap="square" lIns="0" tIns="0" rIns="0" bIns="0" rtlCol="0">
            <a:spAutoFit/>
          </a:bodyPr>
          <a:lstStyle/>
          <a:p>
            <a:pPr defTabSz="914378">
              <a:defRPr/>
            </a:pPr>
            <a:r>
              <a:rPr lang="en-US" sz="1050">
                <a:cs typeface="+mn-cs"/>
              </a:rPr>
              <a:t>Series 2</a:t>
            </a:r>
          </a:p>
        </p:txBody>
      </p:sp>
      <p:sp>
        <p:nvSpPr>
          <p:cNvPr id="15" name="TextBox 14">
            <a:extLst>
              <a:ext uri="{FF2B5EF4-FFF2-40B4-BE49-F238E27FC236}">
                <a16:creationId xmlns:a16="http://schemas.microsoft.com/office/drawing/2014/main" id="{066AB2D2-2EF2-BD74-4ADD-3986E383F5BF}"/>
              </a:ext>
            </a:extLst>
          </p:cNvPr>
          <p:cNvSpPr txBox="1"/>
          <p:nvPr/>
        </p:nvSpPr>
        <p:spPr bwMode="white">
          <a:xfrm>
            <a:off x="10331028" y="4773231"/>
            <a:ext cx="633422" cy="161583"/>
          </a:xfrm>
          <a:prstGeom prst="rect">
            <a:avLst/>
          </a:prstGeom>
          <a:noFill/>
        </p:spPr>
        <p:txBody>
          <a:bodyPr wrap="square" lIns="0" tIns="0" rIns="0" bIns="0" rtlCol="0">
            <a:spAutoFit/>
          </a:bodyPr>
          <a:lstStyle/>
          <a:p>
            <a:pPr defTabSz="914378">
              <a:defRPr/>
            </a:pPr>
            <a:r>
              <a:rPr lang="en-US" sz="1050" dirty="0">
                <a:solidFill>
                  <a:schemeClr val="bg1"/>
                </a:solidFill>
                <a:cs typeface="+mn-cs"/>
              </a:rPr>
              <a:t>Series 1</a:t>
            </a:r>
          </a:p>
        </p:txBody>
      </p:sp>
      <p:sp>
        <p:nvSpPr>
          <p:cNvPr id="5" name="Slide Number Placeholder 4">
            <a:extLst>
              <a:ext uri="{FF2B5EF4-FFF2-40B4-BE49-F238E27FC236}">
                <a16:creationId xmlns:a16="http://schemas.microsoft.com/office/drawing/2014/main" id="{08684E93-8CF0-C88A-B6A3-B7EEAD9BB284}"/>
              </a:ext>
            </a:extLst>
          </p:cNvPr>
          <p:cNvSpPr>
            <a:spLocks noGrp="1"/>
          </p:cNvSpPr>
          <p:nvPr>
            <p:ph type="sldNum" sz="quarter" idx="12"/>
          </p:nvPr>
        </p:nvSpPr>
        <p:spPr/>
        <p:txBody>
          <a:bodyPr/>
          <a:lstStyle/>
          <a:p>
            <a:fld id="{C53E075B-3175-45CF-B3C7-FEDF3F5961E3}" type="slidenum">
              <a:rPr lang="en-US" smtClean="0"/>
              <a:pPr/>
              <a:t>52</a:t>
            </a:fld>
            <a:endParaRPr lang="en-US"/>
          </a:p>
        </p:txBody>
      </p:sp>
      <p:sp>
        <p:nvSpPr>
          <p:cNvPr id="3" name="Footer Placeholder 2">
            <a:extLst>
              <a:ext uri="{FF2B5EF4-FFF2-40B4-BE49-F238E27FC236}">
                <a16:creationId xmlns:a16="http://schemas.microsoft.com/office/drawing/2014/main" id="{E131F72C-59CC-9935-4DAA-DB143B0C42EB}"/>
              </a:ext>
            </a:extLst>
          </p:cNvPr>
          <p:cNvSpPr>
            <a:spLocks noGrp="1"/>
          </p:cNvSpPr>
          <p:nvPr>
            <p:ph type="ftr" sz="quarter" idx="11"/>
          </p:nvPr>
        </p:nvSpPr>
        <p:spPr/>
        <p:txBody>
          <a:bodyPr/>
          <a:lstStyle/>
          <a:p>
            <a:r>
              <a:rPr lang="en-US" dirty="0"/>
              <a:t>© 2025–2027 Cognizant | Private</a:t>
            </a:r>
          </a:p>
        </p:txBody>
      </p:sp>
      <p:pic>
        <p:nvPicPr>
          <p:cNvPr id="4" name="Cognizant Logo_rgb_rev_2023" descr="Cognizant logo reversed, SVG format">
            <a:extLst>
              <a:ext uri="{FF2B5EF4-FFF2-40B4-BE49-F238E27FC236}">
                <a16:creationId xmlns:a16="http://schemas.microsoft.com/office/drawing/2014/main" id="{18CAD74D-04DA-60C9-0A27-6AF6F1E058CE}"/>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4259212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CE4974-1616-E20A-C98A-1ECD079576AE}"/>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0B51EB8-4A54-5D4E-C254-E6C9C7853E91}"/>
              </a:ext>
            </a:extLst>
          </p:cNvPr>
          <p:cNvSpPr>
            <a:spLocks noGrp="1"/>
          </p:cNvSpPr>
          <p:nvPr>
            <p:ph type="title"/>
          </p:nvPr>
        </p:nvSpPr>
        <p:spPr>
          <a:xfrm>
            <a:off x="457200" y="457200"/>
            <a:ext cx="11277600" cy="332399"/>
          </a:xfrm>
        </p:spPr>
        <p:txBody>
          <a:bodyPr/>
          <a:lstStyle/>
          <a:p>
            <a:r>
              <a:rPr lang="en-US"/>
              <a:t>Basic table (PowerPoint default style)</a:t>
            </a:r>
          </a:p>
        </p:txBody>
      </p:sp>
      <p:sp>
        <p:nvSpPr>
          <p:cNvPr id="5" name="TextBox 4">
            <a:extLst>
              <a:ext uri="{FF2B5EF4-FFF2-40B4-BE49-F238E27FC236}">
                <a16:creationId xmlns:a16="http://schemas.microsoft.com/office/drawing/2014/main" id="{96BAAB0E-1084-BA2B-3920-8A882944DC00}"/>
              </a:ext>
            </a:extLst>
          </p:cNvPr>
          <p:cNvSpPr txBox="1"/>
          <p:nvPr/>
        </p:nvSpPr>
        <p:spPr>
          <a:xfrm>
            <a:off x="457201" y="789599"/>
            <a:ext cx="5638800" cy="553998"/>
          </a:xfrm>
          <a:prstGeom prst="rect">
            <a:avLst/>
          </a:prstGeom>
          <a:noFill/>
        </p:spPr>
        <p:txBody>
          <a:bodyPr wrap="square" lIns="0" tIns="0" rIns="0" bIns="0" rtlCol="0">
            <a:spAutoFit/>
          </a:bodyPr>
          <a:lstStyle/>
          <a:p>
            <a:pPr algn="l">
              <a:spcAft>
                <a:spcPts val="600"/>
              </a:spcAft>
            </a:pPr>
            <a:r>
              <a:rPr lang="en-US" sz="1200">
                <a:solidFill>
                  <a:srgbClr val="B81F2D"/>
                </a:solidFill>
              </a:rPr>
              <a:t>Note: when inserting a table, this is the default style. Reformat to preferred Cognizant style under the Table Design tab. Uncheck “Banded Rows” if desired, </a:t>
            </a:r>
            <a:br>
              <a:rPr lang="en-US" sz="1200">
                <a:solidFill>
                  <a:srgbClr val="B81F2D"/>
                </a:solidFill>
              </a:rPr>
            </a:br>
            <a:r>
              <a:rPr lang="en-US" sz="1200">
                <a:solidFill>
                  <a:srgbClr val="B81F2D"/>
                </a:solidFill>
              </a:rPr>
              <a:t>but try to maintain a Header Row for accessibility purposes.</a:t>
            </a:r>
          </a:p>
        </p:txBody>
      </p:sp>
      <p:graphicFrame>
        <p:nvGraphicFramePr>
          <p:cNvPr id="26" name="Content Placeholder 25">
            <a:extLst>
              <a:ext uri="{FF2B5EF4-FFF2-40B4-BE49-F238E27FC236}">
                <a16:creationId xmlns:a16="http://schemas.microsoft.com/office/drawing/2014/main" id="{A4A265B6-9BCD-6843-CDE4-DD45846B5212}"/>
              </a:ext>
            </a:extLst>
          </p:cNvPr>
          <p:cNvGraphicFramePr>
            <a:graphicFrameLocks noGrp="1"/>
          </p:cNvGraphicFramePr>
          <p:nvPr>
            <p:ph idx="1"/>
          </p:nvPr>
        </p:nvGraphicFramePr>
        <p:xfrm>
          <a:off x="457200" y="1447800"/>
          <a:ext cx="11226800" cy="4364513"/>
        </p:xfrm>
        <a:graphic>
          <a:graphicData uri="http://schemas.openxmlformats.org/drawingml/2006/table">
            <a:tbl>
              <a:tblPr firstRow="1" bandRow="1">
                <a:tableStyleId>{8EC20E35-A176-4012-BC5E-935CFFF8708E}</a:tableStyleId>
              </a:tblPr>
              <a:tblGrid>
                <a:gridCol w="2245360">
                  <a:extLst>
                    <a:ext uri="{9D8B030D-6E8A-4147-A177-3AD203B41FA5}">
                      <a16:colId xmlns:a16="http://schemas.microsoft.com/office/drawing/2014/main" val="4212827071"/>
                    </a:ext>
                  </a:extLst>
                </a:gridCol>
                <a:gridCol w="2245360">
                  <a:extLst>
                    <a:ext uri="{9D8B030D-6E8A-4147-A177-3AD203B41FA5}">
                      <a16:colId xmlns:a16="http://schemas.microsoft.com/office/drawing/2014/main" val="1335836556"/>
                    </a:ext>
                  </a:extLst>
                </a:gridCol>
                <a:gridCol w="2245360">
                  <a:extLst>
                    <a:ext uri="{9D8B030D-6E8A-4147-A177-3AD203B41FA5}">
                      <a16:colId xmlns:a16="http://schemas.microsoft.com/office/drawing/2014/main" val="4176191926"/>
                    </a:ext>
                  </a:extLst>
                </a:gridCol>
                <a:gridCol w="2245360">
                  <a:extLst>
                    <a:ext uri="{9D8B030D-6E8A-4147-A177-3AD203B41FA5}">
                      <a16:colId xmlns:a16="http://schemas.microsoft.com/office/drawing/2014/main" val="1625387831"/>
                    </a:ext>
                  </a:extLst>
                </a:gridCol>
                <a:gridCol w="2245360">
                  <a:extLst>
                    <a:ext uri="{9D8B030D-6E8A-4147-A177-3AD203B41FA5}">
                      <a16:colId xmlns:a16="http://schemas.microsoft.com/office/drawing/2014/main" val="3444638845"/>
                    </a:ext>
                  </a:extLst>
                </a:gridCol>
              </a:tblGrid>
              <a:tr h="477265">
                <a:tc>
                  <a:txBody>
                    <a:bodyPr/>
                    <a:lstStyle/>
                    <a:p>
                      <a:pPr algn="l" fontAlgn="ctr"/>
                      <a:r>
                        <a:rPr lang="en-US" sz="1100" b="1" u="none" strike="noStrike" dirty="0">
                          <a:solidFill>
                            <a:schemeClr val="bg1"/>
                          </a:solidFill>
                          <a:effectLst/>
                        </a:rPr>
                        <a:t>Subtitle</a:t>
                      </a:r>
                      <a:endParaRPr lang="en-US" sz="1100" b="1" i="0" u="none" strike="noStrike" dirty="0">
                        <a:solidFill>
                          <a:schemeClr val="bg1"/>
                        </a:solidFill>
                        <a:effectLst/>
                        <a:latin typeface="+mn-lt"/>
                        <a:cs typeface="+mn-cs"/>
                      </a:endParaRPr>
                    </a:p>
                  </a:txBody>
                  <a:tcPr marT="91440" marB="91440"/>
                </a:tc>
                <a:tc>
                  <a:txBody>
                    <a:bodyPr/>
                    <a:lstStyle/>
                    <a:p>
                      <a:pPr marL="0" algn="l" rtl="0" eaLnBrk="1" fontAlgn="ctr" latinLnBrk="0" hangingPunct="1">
                        <a:spcBef>
                          <a:spcPts val="0"/>
                        </a:spcBef>
                        <a:spcAft>
                          <a:spcPts val="0"/>
                        </a:spcAft>
                      </a:pPr>
                      <a:r>
                        <a:rPr lang="en-US" sz="1100" b="1" u="none" strike="noStrike" dirty="0">
                          <a:solidFill>
                            <a:schemeClr val="bg1"/>
                          </a:solidFill>
                          <a:effectLst/>
                        </a:rPr>
                        <a:t>Subtitle</a:t>
                      </a:r>
                      <a:endParaRPr lang="en-US" sz="1100" dirty="0">
                        <a:solidFill>
                          <a:schemeClr val="bg1"/>
                        </a:solidFill>
                        <a:effectLst/>
                      </a:endParaRPr>
                    </a:p>
                  </a:txBody>
                  <a:tcPr marT="91440" marB="91440"/>
                </a:tc>
                <a:tc>
                  <a:txBody>
                    <a:bodyPr/>
                    <a:lstStyle/>
                    <a:p>
                      <a:pPr marL="0" algn="l" rtl="0" eaLnBrk="1" fontAlgn="ctr" latinLnBrk="0" hangingPunct="1">
                        <a:spcBef>
                          <a:spcPts val="0"/>
                        </a:spcBef>
                        <a:spcAft>
                          <a:spcPts val="0"/>
                        </a:spcAft>
                      </a:pPr>
                      <a:r>
                        <a:rPr lang="en-US" sz="1100" b="1" u="none" strike="noStrike" dirty="0">
                          <a:solidFill>
                            <a:schemeClr val="bg1"/>
                          </a:solidFill>
                          <a:effectLst/>
                        </a:rPr>
                        <a:t>Subtitle</a:t>
                      </a:r>
                      <a:endParaRPr lang="en-US" sz="1100" dirty="0">
                        <a:solidFill>
                          <a:schemeClr val="bg1"/>
                        </a:solidFill>
                        <a:effectLst/>
                      </a:endParaRPr>
                    </a:p>
                  </a:txBody>
                  <a:tcPr marT="91440" marB="91440"/>
                </a:tc>
                <a:tc>
                  <a:txBody>
                    <a:bodyPr/>
                    <a:lstStyle/>
                    <a:p>
                      <a:pPr marL="0" algn="l" rtl="0" eaLnBrk="1" fontAlgn="ctr" latinLnBrk="0" hangingPunct="1">
                        <a:spcBef>
                          <a:spcPts val="0"/>
                        </a:spcBef>
                        <a:spcAft>
                          <a:spcPts val="0"/>
                        </a:spcAft>
                      </a:pPr>
                      <a:r>
                        <a:rPr lang="en-US" sz="1100" b="1" u="none" strike="noStrike" dirty="0">
                          <a:solidFill>
                            <a:schemeClr val="bg1"/>
                          </a:solidFill>
                          <a:effectLst/>
                        </a:rPr>
                        <a:t>Subtitle</a:t>
                      </a:r>
                      <a:endParaRPr lang="en-US" sz="1100" dirty="0">
                        <a:solidFill>
                          <a:schemeClr val="bg1"/>
                        </a:solidFill>
                        <a:effectLst/>
                      </a:endParaRPr>
                    </a:p>
                  </a:txBody>
                  <a:tcPr marT="91440" marB="91440"/>
                </a:tc>
                <a:tc>
                  <a:txBody>
                    <a:bodyPr/>
                    <a:lstStyle/>
                    <a:p>
                      <a:pPr marL="0" algn="l" rtl="0" eaLnBrk="1" fontAlgn="ctr" latinLnBrk="0" hangingPunct="1">
                        <a:spcBef>
                          <a:spcPts val="0"/>
                        </a:spcBef>
                        <a:spcAft>
                          <a:spcPts val="0"/>
                        </a:spcAft>
                      </a:pPr>
                      <a:r>
                        <a:rPr lang="en-US" sz="1100" b="1" u="none" strike="noStrike" dirty="0">
                          <a:solidFill>
                            <a:schemeClr val="bg1"/>
                          </a:solidFill>
                          <a:effectLst/>
                        </a:rPr>
                        <a:t>Subtitle</a:t>
                      </a:r>
                      <a:endParaRPr lang="en-US" sz="1100" dirty="0">
                        <a:solidFill>
                          <a:schemeClr val="bg1"/>
                        </a:solidFill>
                        <a:effectLst/>
                      </a:endParaRPr>
                    </a:p>
                  </a:txBody>
                  <a:tcPr marT="91440" marB="91440"/>
                </a:tc>
                <a:extLst>
                  <a:ext uri="{0D108BD9-81ED-4DB2-BD59-A6C34878D82A}">
                    <a16:rowId xmlns:a16="http://schemas.microsoft.com/office/drawing/2014/main" val="3369587538"/>
                  </a:ext>
                </a:extLst>
              </a:tr>
              <a:tr h="485906">
                <a:tc>
                  <a:txBody>
                    <a:bodyPr/>
                    <a:lstStyle/>
                    <a:p>
                      <a:pPr marL="0" algn="l" rtl="0" eaLnBrk="1" fontAlgn="ctr" latinLnBrk="0" hangingPunct="1">
                        <a:spcBef>
                          <a:spcPts val="0"/>
                        </a:spcBef>
                        <a:spcAft>
                          <a:spcPts val="0"/>
                        </a:spcAft>
                      </a:pPr>
                      <a:r>
                        <a:rPr lang="en-US" sz="1100" b="0" u="none" strike="noStrike" kern="1200">
                          <a:solidFill>
                            <a:srgbClr val="000048"/>
                          </a:solidFill>
                          <a:effectLst/>
                        </a:rPr>
                        <a:t>Topic</a:t>
                      </a:r>
                      <a:endParaRPr lang="en-US" sz="1100" b="0" i="0" u="none" strike="noStrike">
                        <a:effectLst/>
                        <a:latin typeface="+mn-lt"/>
                      </a:endParaRPr>
                    </a:p>
                  </a:txBody>
                  <a:tcPr marT="91440" marB="91440"/>
                </a:tc>
                <a:tc>
                  <a:txBody>
                    <a:bodyPr/>
                    <a:lstStyle/>
                    <a:p>
                      <a:pPr marL="0" algn="l" rtl="0" eaLnBrk="1" fontAlgn="ctr" latinLnBrk="0" hangingPunct="1">
                        <a:spcBef>
                          <a:spcPts val="0"/>
                        </a:spcBef>
                        <a:spcAft>
                          <a:spcPts val="0"/>
                        </a:spcAft>
                      </a:pPr>
                      <a:r>
                        <a:rPr lang="en-US" sz="1100" b="0" u="none" strike="noStrike" kern="1200">
                          <a:solidFill>
                            <a:srgbClr val="000048"/>
                          </a:solidFill>
                          <a:effectLst/>
                        </a:rPr>
                        <a:t>Topic</a:t>
                      </a:r>
                      <a:endParaRPr lang="en-US" sz="1100" b="0" i="0" u="none" strike="noStrike">
                        <a:effectLst/>
                        <a:latin typeface="+mn-lt"/>
                      </a:endParaRPr>
                    </a:p>
                  </a:txBody>
                  <a:tcPr marT="91440" marB="91440"/>
                </a:tc>
                <a:tc>
                  <a:txBody>
                    <a:bodyPr/>
                    <a:lstStyle/>
                    <a:p>
                      <a:pPr marL="0" algn="l" rtl="0" eaLnBrk="1" fontAlgn="ctr" latinLnBrk="0" hangingPunct="1">
                        <a:spcBef>
                          <a:spcPts val="0"/>
                        </a:spcBef>
                        <a:spcAft>
                          <a:spcPts val="0"/>
                        </a:spcAft>
                      </a:pPr>
                      <a:r>
                        <a:rPr lang="en-US" sz="1100" b="0" u="none" strike="noStrike" kern="1200">
                          <a:solidFill>
                            <a:srgbClr val="000048"/>
                          </a:solidFill>
                          <a:effectLst/>
                        </a:rPr>
                        <a:t>Topic</a:t>
                      </a:r>
                      <a:endParaRPr lang="en-US" sz="1100" b="0" i="0" u="none" strike="noStrike">
                        <a:effectLst/>
                        <a:latin typeface="+mn-lt"/>
                      </a:endParaRPr>
                    </a:p>
                  </a:txBody>
                  <a:tcPr marT="91440" marB="91440"/>
                </a:tc>
                <a:tc>
                  <a:txBody>
                    <a:bodyPr/>
                    <a:lstStyle/>
                    <a:p>
                      <a:pPr marL="0" algn="l" rtl="0" eaLnBrk="1" fontAlgn="ctr" latinLnBrk="0" hangingPunct="1">
                        <a:spcBef>
                          <a:spcPts val="0"/>
                        </a:spcBef>
                        <a:spcAft>
                          <a:spcPts val="0"/>
                        </a:spcAft>
                      </a:pPr>
                      <a:r>
                        <a:rPr lang="en-US" sz="1100" b="0" u="none" strike="noStrike" kern="1200">
                          <a:solidFill>
                            <a:srgbClr val="000048"/>
                          </a:solidFill>
                          <a:effectLst/>
                        </a:rPr>
                        <a:t>Topic</a:t>
                      </a:r>
                      <a:endParaRPr lang="en-US" sz="1100" b="0" i="0" u="none" strike="noStrike">
                        <a:effectLst/>
                        <a:latin typeface="+mn-lt"/>
                      </a:endParaRPr>
                    </a:p>
                  </a:txBody>
                  <a:tcPr marT="91440" marB="91440"/>
                </a:tc>
                <a:tc>
                  <a:txBody>
                    <a:bodyPr/>
                    <a:lstStyle/>
                    <a:p>
                      <a:pPr marL="0" algn="l" rtl="0" eaLnBrk="1" fontAlgn="ctr" latinLnBrk="0" hangingPunct="1">
                        <a:spcBef>
                          <a:spcPts val="0"/>
                        </a:spcBef>
                        <a:spcAft>
                          <a:spcPts val="0"/>
                        </a:spcAft>
                      </a:pPr>
                      <a:r>
                        <a:rPr lang="en-US" sz="1100" b="0" u="none" strike="noStrike" kern="1200">
                          <a:solidFill>
                            <a:srgbClr val="000048"/>
                          </a:solidFill>
                          <a:effectLst/>
                        </a:rPr>
                        <a:t>Topic</a:t>
                      </a:r>
                      <a:endParaRPr lang="en-US" sz="1100" b="0" i="0" u="none" strike="noStrike">
                        <a:effectLst/>
                        <a:latin typeface="+mn-lt"/>
                      </a:endParaRPr>
                    </a:p>
                  </a:txBody>
                  <a:tcPr marT="91440" marB="91440"/>
                </a:tc>
                <a:extLst>
                  <a:ext uri="{0D108BD9-81ED-4DB2-BD59-A6C34878D82A}">
                    <a16:rowId xmlns:a16="http://schemas.microsoft.com/office/drawing/2014/main" val="2034524055"/>
                  </a:ext>
                </a:extLst>
              </a:tr>
              <a:tr h="485906">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extLst>
                  <a:ext uri="{0D108BD9-81ED-4DB2-BD59-A6C34878D82A}">
                    <a16:rowId xmlns:a16="http://schemas.microsoft.com/office/drawing/2014/main" val="1546556372"/>
                  </a:ext>
                </a:extLst>
              </a:tr>
              <a:tr h="485906">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extLst>
                  <a:ext uri="{0D108BD9-81ED-4DB2-BD59-A6C34878D82A}">
                    <a16:rowId xmlns:a16="http://schemas.microsoft.com/office/drawing/2014/main" val="2771245806"/>
                  </a:ext>
                </a:extLst>
              </a:tr>
              <a:tr h="485906">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extLst>
                  <a:ext uri="{0D108BD9-81ED-4DB2-BD59-A6C34878D82A}">
                    <a16:rowId xmlns:a16="http://schemas.microsoft.com/office/drawing/2014/main" val="3925985291"/>
                  </a:ext>
                </a:extLst>
              </a:tr>
              <a:tr h="485906">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extLst>
                  <a:ext uri="{0D108BD9-81ED-4DB2-BD59-A6C34878D82A}">
                    <a16:rowId xmlns:a16="http://schemas.microsoft.com/office/drawing/2014/main" val="2142518107"/>
                  </a:ext>
                </a:extLst>
              </a:tr>
              <a:tr h="485906">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extLst>
                  <a:ext uri="{0D108BD9-81ED-4DB2-BD59-A6C34878D82A}">
                    <a16:rowId xmlns:a16="http://schemas.microsoft.com/office/drawing/2014/main" val="2745262629"/>
                  </a:ext>
                </a:extLst>
              </a:tr>
              <a:tr h="485906">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extLst>
                  <a:ext uri="{0D108BD9-81ED-4DB2-BD59-A6C34878D82A}">
                    <a16:rowId xmlns:a16="http://schemas.microsoft.com/office/drawing/2014/main" val="1389578711"/>
                  </a:ext>
                </a:extLst>
              </a:tr>
              <a:tr h="485906">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a:solidFill>
                            <a:srgbClr val="000048"/>
                          </a:solidFill>
                          <a:effectLst/>
                        </a:rPr>
                        <a:t>Topic </a:t>
                      </a:r>
                      <a:endParaRPr lang="en-US" sz="1100" b="0" i="0" u="none" strike="noStrike">
                        <a:effectLst/>
                        <a:latin typeface="+mn-lt"/>
                      </a:endParaRPr>
                    </a:p>
                  </a:txBody>
                  <a:tcPr marT="91440" marB="91440"/>
                </a:tc>
                <a:tc>
                  <a:txBody>
                    <a:bodyPr/>
                    <a:lstStyle/>
                    <a:p>
                      <a:pPr marL="0" marR="0" indent="0" algn="l" rtl="0" eaLnBrk="1" fontAlgn="ctr" latinLnBrk="0" hangingPunct="1">
                        <a:spcBef>
                          <a:spcPts val="0"/>
                        </a:spcBef>
                        <a:spcAft>
                          <a:spcPts val="0"/>
                        </a:spcAft>
                      </a:pPr>
                      <a:r>
                        <a:rPr lang="en-US" sz="1100" b="0" u="none" strike="noStrike" kern="1200" dirty="0">
                          <a:solidFill>
                            <a:srgbClr val="000048"/>
                          </a:solidFill>
                          <a:effectLst/>
                        </a:rPr>
                        <a:t>Topic </a:t>
                      </a:r>
                      <a:endParaRPr lang="en-US" sz="1100" b="0" i="0" u="none" strike="noStrike" dirty="0">
                        <a:effectLst/>
                        <a:latin typeface="+mn-lt"/>
                      </a:endParaRPr>
                    </a:p>
                  </a:txBody>
                  <a:tcPr marT="91440" marB="91440"/>
                </a:tc>
                <a:extLst>
                  <a:ext uri="{0D108BD9-81ED-4DB2-BD59-A6C34878D82A}">
                    <a16:rowId xmlns:a16="http://schemas.microsoft.com/office/drawing/2014/main" val="3798332093"/>
                  </a:ext>
                </a:extLst>
              </a:tr>
            </a:tbl>
          </a:graphicData>
        </a:graphic>
      </p:graphicFrame>
      <p:sp>
        <p:nvSpPr>
          <p:cNvPr id="2" name="Slide Number Placeholder 1">
            <a:extLst>
              <a:ext uri="{FF2B5EF4-FFF2-40B4-BE49-F238E27FC236}">
                <a16:creationId xmlns:a16="http://schemas.microsoft.com/office/drawing/2014/main" id="{8281D19D-FAD2-1978-8D71-E8FBE86ADB8C}"/>
              </a:ext>
            </a:extLst>
          </p:cNvPr>
          <p:cNvSpPr>
            <a:spLocks noGrp="1"/>
          </p:cNvSpPr>
          <p:nvPr>
            <p:ph type="sldNum" sz="quarter" idx="12"/>
          </p:nvPr>
        </p:nvSpPr>
        <p:spPr>
          <a:xfrm>
            <a:off x="457200" y="6400799"/>
            <a:ext cx="365760" cy="228600"/>
          </a:xfrm>
        </p:spPr>
        <p:txBody>
          <a:bodyPr/>
          <a:lstStyle/>
          <a:p>
            <a:fld id="{38826FC0-333C-E549-9FA3-0EE43DF298A3}" type="slidenum">
              <a:rPr lang="en-US" smtClean="0"/>
              <a:pPr/>
              <a:t>53</a:t>
            </a:fld>
            <a:endParaRPr lang="en-US"/>
          </a:p>
        </p:txBody>
      </p:sp>
      <p:sp>
        <p:nvSpPr>
          <p:cNvPr id="7" name="Footer Placeholder 6">
            <a:extLst>
              <a:ext uri="{FF2B5EF4-FFF2-40B4-BE49-F238E27FC236}">
                <a16:creationId xmlns:a16="http://schemas.microsoft.com/office/drawing/2014/main" id="{8FF47374-554D-3DCD-B34C-943BCE7C9C35}"/>
              </a:ext>
            </a:extLst>
          </p:cNvPr>
          <p:cNvSpPr>
            <a:spLocks noGrp="1"/>
          </p:cNvSpPr>
          <p:nvPr>
            <p:ph type="ftr" sz="quarter" idx="11"/>
          </p:nvPr>
        </p:nvSpPr>
        <p:spPr/>
        <p:txBody>
          <a:bodyPr/>
          <a:lstStyle/>
          <a:p>
            <a:r>
              <a:rPr lang="en-US" dirty="0"/>
              <a:t>© 2025–2027 Cognizant | Private</a:t>
            </a:r>
          </a:p>
        </p:txBody>
      </p:sp>
    </p:spTree>
    <p:extLst>
      <p:ext uri="{BB962C8B-B14F-4D97-AF65-F5344CB8AC3E}">
        <p14:creationId xmlns:p14="http://schemas.microsoft.com/office/powerpoint/2010/main" val="117263625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B823A8-BE83-A20C-4021-9CD85CA43FC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45248C1-6CE2-217D-8B9A-D58989CABFE9}"/>
              </a:ext>
            </a:extLst>
          </p:cNvPr>
          <p:cNvSpPr>
            <a:spLocks noGrp="1"/>
          </p:cNvSpPr>
          <p:nvPr>
            <p:ph type="title"/>
          </p:nvPr>
        </p:nvSpPr>
        <p:spPr>
          <a:xfrm>
            <a:off x="457200" y="457200"/>
            <a:ext cx="11277600" cy="332399"/>
          </a:xfrm>
        </p:spPr>
        <p:txBody>
          <a:bodyPr/>
          <a:lstStyle/>
          <a:p>
            <a:r>
              <a:rPr lang="en-US"/>
              <a:t>Three-column table</a:t>
            </a:r>
          </a:p>
        </p:txBody>
      </p:sp>
      <p:graphicFrame>
        <p:nvGraphicFramePr>
          <p:cNvPr id="6" name="Content Placeholder 5">
            <a:extLst>
              <a:ext uri="{FF2B5EF4-FFF2-40B4-BE49-F238E27FC236}">
                <a16:creationId xmlns:a16="http://schemas.microsoft.com/office/drawing/2014/main" id="{D0566C18-0791-58CD-199C-D44DABC81844}"/>
              </a:ext>
            </a:extLst>
          </p:cNvPr>
          <p:cNvGraphicFramePr>
            <a:graphicFrameLocks noGrp="1"/>
          </p:cNvGraphicFramePr>
          <p:nvPr>
            <p:ph idx="1"/>
          </p:nvPr>
        </p:nvGraphicFramePr>
        <p:xfrm>
          <a:off x="457200" y="1447800"/>
          <a:ext cx="11277600" cy="4888899"/>
        </p:xfrm>
        <a:graphic>
          <a:graphicData uri="http://schemas.openxmlformats.org/drawingml/2006/table">
            <a:tbl>
              <a:tblPr firstRow="1">
                <a:tableStyleId>{10A1B5D5-9B99-4C35-A422-299274C87663}</a:tableStyleId>
              </a:tblPr>
              <a:tblGrid>
                <a:gridCol w="2256973">
                  <a:extLst>
                    <a:ext uri="{9D8B030D-6E8A-4147-A177-3AD203B41FA5}">
                      <a16:colId xmlns:a16="http://schemas.microsoft.com/office/drawing/2014/main" val="2821380241"/>
                    </a:ext>
                  </a:extLst>
                </a:gridCol>
                <a:gridCol w="3018972">
                  <a:extLst>
                    <a:ext uri="{9D8B030D-6E8A-4147-A177-3AD203B41FA5}">
                      <a16:colId xmlns:a16="http://schemas.microsoft.com/office/drawing/2014/main" val="4226252760"/>
                    </a:ext>
                  </a:extLst>
                </a:gridCol>
                <a:gridCol w="6001655">
                  <a:extLst>
                    <a:ext uri="{9D8B030D-6E8A-4147-A177-3AD203B41FA5}">
                      <a16:colId xmlns:a16="http://schemas.microsoft.com/office/drawing/2014/main" val="196172865"/>
                    </a:ext>
                  </a:extLst>
                </a:gridCol>
              </a:tblGrid>
              <a:tr h="457200">
                <a:tc>
                  <a:txBody>
                    <a:bodyPr/>
                    <a:lstStyle/>
                    <a:p>
                      <a:pPr algn="l"/>
                      <a:r>
                        <a:rPr lang="en-US" sz="1400" b="1" u="none" strike="noStrike" kern="1200" dirty="0">
                          <a:solidFill>
                            <a:schemeClr val="tx1"/>
                          </a:solidFill>
                          <a:effectLst/>
                        </a:rPr>
                        <a:t>Subtitle</a:t>
                      </a:r>
                      <a:endParaRPr lang="en-US" sz="1400" b="1" i="0" u="none" strike="noStrike" kern="1200" dirty="0">
                        <a:solidFill>
                          <a:schemeClr val="tx1"/>
                        </a:solidFill>
                        <a:effectLst/>
                        <a:latin typeface="+mn-lt"/>
                        <a:ea typeface="+mn-ea"/>
                        <a:cs typeface="+mn-cs"/>
                      </a:endParaRPr>
                    </a:p>
                  </a:txBody>
                  <a:tcPr marT="91440" marB="91440" anchor="ctr">
                    <a:lnL w="12700" cmpd="sng">
                      <a:noFill/>
                    </a:lnL>
                    <a:lnT w="12700" cmpd="sng">
                      <a:noFill/>
                    </a:lnT>
                    <a:lnB w="12700" cap="flat" cmpd="sng" algn="ctr">
                      <a:solidFill>
                        <a:schemeClr val="tx2"/>
                      </a:solidFill>
                      <a:prstDash val="solid"/>
                      <a:round/>
                      <a:headEnd type="none" w="med" len="med"/>
                      <a:tailEnd type="none" w="med" len="med"/>
                    </a:lnB>
                    <a:noFill/>
                  </a:tcPr>
                </a:tc>
                <a:tc>
                  <a:txBody>
                    <a:bodyPr/>
                    <a:lstStyle/>
                    <a:p>
                      <a:pPr algn="l"/>
                      <a:r>
                        <a:rPr lang="en-US" sz="1400" b="1" kern="1200" dirty="0">
                          <a:solidFill>
                            <a:schemeClr val="tx1"/>
                          </a:solidFill>
                          <a:effectLst/>
                        </a:rPr>
                        <a:t>Subtitle</a:t>
                      </a:r>
                      <a:r>
                        <a:rPr lang="en-US" sz="1400" dirty="0">
                          <a:solidFill>
                            <a:schemeClr val="tx1"/>
                          </a:solidFill>
                        </a:rPr>
                        <a:t> </a:t>
                      </a:r>
                      <a:endParaRPr lang="en-US" sz="1400" b="1" i="0" u="none" strike="noStrike" kern="1200" dirty="0">
                        <a:solidFill>
                          <a:schemeClr val="tx1"/>
                        </a:solidFill>
                        <a:effectLst/>
                        <a:latin typeface="+mn-lt"/>
                        <a:ea typeface="+mn-ea"/>
                        <a:cs typeface="+mn-cs"/>
                      </a:endParaRPr>
                    </a:p>
                  </a:txBody>
                  <a:tcPr marT="91440" marB="91440" anchor="ctr">
                    <a:lnT w="12700" cmpd="sng">
                      <a:noFill/>
                    </a:lnT>
                    <a:lnB w="12700" cap="flat" cmpd="sng" algn="ctr">
                      <a:solidFill>
                        <a:schemeClr val="tx2"/>
                      </a:solidFill>
                      <a:prstDash val="solid"/>
                      <a:round/>
                      <a:headEnd type="none" w="med" len="med"/>
                      <a:tailEnd type="none" w="med" len="med"/>
                    </a:lnB>
                    <a:noFill/>
                  </a:tcPr>
                </a:tc>
                <a:tc>
                  <a:txBody>
                    <a:bodyPr/>
                    <a:lstStyle/>
                    <a:p>
                      <a:pPr algn="l"/>
                      <a:r>
                        <a:rPr lang="en-US" sz="1400" b="1" kern="1200" dirty="0">
                          <a:solidFill>
                            <a:schemeClr val="tx1"/>
                          </a:solidFill>
                          <a:effectLst/>
                        </a:rPr>
                        <a:t>Subtitle</a:t>
                      </a:r>
                      <a:r>
                        <a:rPr lang="en-US" sz="1400" dirty="0">
                          <a:solidFill>
                            <a:schemeClr val="tx1"/>
                          </a:solidFill>
                        </a:rPr>
                        <a:t> </a:t>
                      </a:r>
                      <a:endParaRPr lang="en-US" sz="1400" b="1" i="0" u="none" strike="noStrike" kern="1200" dirty="0">
                        <a:solidFill>
                          <a:schemeClr val="tx1"/>
                        </a:solidFill>
                        <a:effectLst/>
                        <a:latin typeface="+mn-lt"/>
                        <a:ea typeface="+mn-ea"/>
                        <a:cs typeface="+mn-cs"/>
                      </a:endParaRPr>
                    </a:p>
                  </a:txBody>
                  <a:tcPr marT="91440" marB="91440" anchor="ctr">
                    <a:lnR w="12700" cmpd="sng">
                      <a:noFill/>
                    </a:lnR>
                    <a:lnT w="12700" cmpd="sng">
                      <a:noFill/>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787715068"/>
                  </a:ext>
                </a:extLst>
              </a:tr>
              <a:tr h="492411">
                <a:tc>
                  <a:txBody>
                    <a:bodyPr/>
                    <a:lstStyle/>
                    <a:p>
                      <a:pPr algn="l"/>
                      <a:r>
                        <a:rPr lang="en-US" sz="1400" b="1" dirty="0">
                          <a:solidFill>
                            <a:schemeClr val="tx1"/>
                          </a:solidFill>
                        </a:rPr>
                        <a:t>Topic</a:t>
                      </a:r>
                      <a:endParaRPr lang="en-US" sz="1400" b="1" dirty="0">
                        <a:solidFill>
                          <a:schemeClr val="tx1"/>
                        </a:solidFill>
                        <a:latin typeface="+mj-lt"/>
                      </a:endParaRPr>
                    </a:p>
                  </a:txBody>
                  <a:tcPr marT="91440" marB="91440" anchor="ctr">
                    <a:lnL w="12700" cmpd="sng">
                      <a:noFill/>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indent="0" algn="l">
                        <a:buFont typeface="+mj-lt"/>
                        <a:buNone/>
                      </a:pPr>
                      <a:r>
                        <a:rPr lang="en-US" sz="1100" b="1" dirty="0">
                          <a:solidFill>
                            <a:schemeClr val="tx1"/>
                          </a:solidFill>
                        </a:rPr>
                        <a:t>Sub-topic a</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noFill/>
                  </a:tcPr>
                </a:tc>
                <a:tc>
                  <a:txBody>
                    <a:bodyPr/>
                    <a:lstStyle/>
                    <a:p>
                      <a:pPr marL="0" indent="0" algn="l">
                        <a:lnSpc>
                          <a:spcPct val="120000"/>
                        </a:lnSpc>
                        <a:spcBef>
                          <a:spcPts val="1200"/>
                        </a:spcBef>
                        <a:buFont typeface="Arial" panose="020B0604020202020204" pitchFamily="34" charset="0"/>
                        <a:buNone/>
                      </a:pPr>
                      <a:r>
                        <a:rPr lang="en-US" sz="1100" dirty="0">
                          <a:solidFill>
                            <a:schemeClr val="tx1"/>
                          </a:solidFill>
                        </a:rPr>
                        <a:t>Sed do </a:t>
                      </a:r>
                      <a:r>
                        <a:rPr lang="en-US" sz="1100" dirty="0" err="1">
                          <a:solidFill>
                            <a:schemeClr val="tx1"/>
                          </a:solidFill>
                        </a:rPr>
                        <a:t>eiusmod</a:t>
                      </a:r>
                      <a:r>
                        <a:rPr lang="en-US" sz="1100" dirty="0">
                          <a:solidFill>
                            <a:schemeClr val="tx1"/>
                          </a:solidFill>
                        </a:rPr>
                        <a:t> </a:t>
                      </a:r>
                      <a:r>
                        <a:rPr lang="en-US" sz="1100" dirty="0" err="1">
                          <a:solidFill>
                            <a:schemeClr val="tx1"/>
                          </a:solidFill>
                        </a:rPr>
                        <a:t>tempor</a:t>
                      </a:r>
                      <a:r>
                        <a:rPr lang="en-US" sz="1100" dirty="0">
                          <a:solidFill>
                            <a:schemeClr val="tx1"/>
                          </a:solidFill>
                        </a:rPr>
                        <a:t> </a:t>
                      </a:r>
                      <a:r>
                        <a:rPr lang="en-US" sz="1100" dirty="0" err="1">
                          <a:solidFill>
                            <a:schemeClr val="tx1"/>
                          </a:solidFill>
                        </a:rPr>
                        <a:t>incididunt</a:t>
                      </a:r>
                      <a:r>
                        <a:rPr lang="en-US" sz="1100" dirty="0">
                          <a:solidFill>
                            <a:schemeClr val="tx1"/>
                          </a:solidFill>
                        </a:rPr>
                        <a:t> </a:t>
                      </a:r>
                      <a:r>
                        <a:rPr lang="en-US" sz="1100" dirty="0" err="1">
                          <a:solidFill>
                            <a:schemeClr val="tx1"/>
                          </a:solidFill>
                        </a:rPr>
                        <a:t>ut</a:t>
                      </a:r>
                      <a:r>
                        <a:rPr lang="en-US" sz="1100" dirty="0">
                          <a:solidFill>
                            <a:schemeClr val="tx1"/>
                          </a:solidFill>
                        </a:rPr>
                        <a:t> labore et dolore magna </a:t>
                      </a:r>
                      <a:r>
                        <a:rPr lang="en-US" sz="1100" dirty="0" err="1">
                          <a:solidFill>
                            <a:schemeClr val="tx1"/>
                          </a:solidFill>
                        </a:rPr>
                        <a:t>aliqua</a:t>
                      </a:r>
                      <a:r>
                        <a:rPr lang="en-US" sz="1100" dirty="0">
                          <a:solidFill>
                            <a:schemeClr val="tx1"/>
                          </a:solidFill>
                        </a:rPr>
                        <a:t>.</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mpd="sng">
                      <a:noFill/>
                    </a:lnR>
                    <a:lnT w="12700" cap="flat" cmpd="sng" algn="ctr">
                      <a:solidFill>
                        <a:schemeClr val="tx2"/>
                      </a:solidFill>
                      <a:prstDash val="solid"/>
                      <a:round/>
                      <a:headEnd type="none" w="med" len="med"/>
                      <a:tailEnd type="none" w="med" len="med"/>
                    </a:lnT>
                    <a:noFill/>
                  </a:tcPr>
                </a:tc>
                <a:extLst>
                  <a:ext uri="{0D108BD9-81ED-4DB2-BD59-A6C34878D82A}">
                    <a16:rowId xmlns:a16="http://schemas.microsoft.com/office/drawing/2014/main" val="3694723345"/>
                  </a:ext>
                </a:extLst>
              </a:tr>
              <a:tr h="492411">
                <a:tc>
                  <a:txBody>
                    <a:bodyPr/>
                    <a:lstStyle/>
                    <a:p>
                      <a:pPr algn="l"/>
                      <a:endParaRPr lang="en-US" sz="1400" b="1">
                        <a:solidFill>
                          <a:schemeClr val="tx1"/>
                        </a:solidFill>
                        <a:latin typeface="+mj-lt"/>
                      </a:endParaRPr>
                    </a:p>
                  </a:txBody>
                  <a:tcPr marT="91440" marB="91440" anchor="ctr">
                    <a:lnL w="12700" cmpd="sng">
                      <a:noFill/>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indent="0" algn="l">
                        <a:buFont typeface="+mj-lt"/>
                        <a:buNone/>
                      </a:pPr>
                      <a:r>
                        <a:rPr lang="en-US" sz="1100" b="1" dirty="0">
                          <a:solidFill>
                            <a:schemeClr val="tx1"/>
                          </a:solidFill>
                        </a:rPr>
                        <a:t>Sub-topic b</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noFill/>
                  </a:tcPr>
                </a:tc>
                <a:tc>
                  <a:txBody>
                    <a:bodyPr/>
                    <a:lstStyle/>
                    <a:p>
                      <a:pPr marL="0" marR="0" lvl="0" indent="0" algn="l" defTabSz="914378" rtl="0" eaLnBrk="1" fontAlgn="auto" latinLnBrk="0" hangingPunct="1">
                        <a:lnSpc>
                          <a:spcPct val="120000"/>
                        </a:lnSpc>
                        <a:spcBef>
                          <a:spcPts val="1200"/>
                        </a:spcBef>
                        <a:spcAft>
                          <a:spcPts val="0"/>
                        </a:spcAft>
                        <a:buClrTx/>
                        <a:buSzTx/>
                        <a:buFont typeface="Arial" panose="020B0604020202020204" pitchFamily="34" charset="0"/>
                        <a:buNone/>
                        <a:tabLst/>
                        <a:defRPr/>
                      </a:pPr>
                      <a:r>
                        <a:rPr kumimoji="0" lang="en-US" sz="1100" b="0" u="none" strike="noStrike" kern="1200" cap="none" spc="0" normalizeH="0" baseline="0" noProof="0" dirty="0">
                          <a:ln>
                            <a:noFill/>
                          </a:ln>
                          <a:solidFill>
                            <a:schemeClr val="tx1"/>
                          </a:solidFill>
                          <a:effectLst/>
                          <a:uLnTx/>
                          <a:uFillTx/>
                        </a:rPr>
                        <a:t>Sed do </a:t>
                      </a:r>
                      <a:r>
                        <a:rPr kumimoji="0" lang="en-US" sz="1100" b="0" u="none" strike="noStrike" kern="1200" cap="none" spc="0" normalizeH="0" baseline="0" noProof="0" dirty="0" err="1">
                          <a:ln>
                            <a:noFill/>
                          </a:ln>
                          <a:solidFill>
                            <a:schemeClr val="tx1"/>
                          </a:solidFill>
                          <a:effectLst/>
                          <a:uLnTx/>
                          <a:uFillTx/>
                        </a:rPr>
                        <a:t>eiusmod</a:t>
                      </a:r>
                      <a:r>
                        <a:rPr kumimoji="0" lang="en-US" sz="1100" b="0" u="none" strike="noStrike" kern="1200" cap="none" spc="0" normalizeH="0" baseline="0" noProof="0" dirty="0">
                          <a:ln>
                            <a:noFill/>
                          </a:ln>
                          <a:solidFill>
                            <a:schemeClr val="tx1"/>
                          </a:solidFill>
                          <a:effectLst/>
                          <a:uLnTx/>
                          <a:uFillTx/>
                        </a:rPr>
                        <a:t> </a:t>
                      </a:r>
                      <a:r>
                        <a:rPr kumimoji="0" lang="en-US" sz="1100" b="0" u="none" strike="noStrike" kern="1200" cap="none" spc="0" normalizeH="0" baseline="0" noProof="0" dirty="0" err="1">
                          <a:ln>
                            <a:noFill/>
                          </a:ln>
                          <a:solidFill>
                            <a:schemeClr val="tx1"/>
                          </a:solidFill>
                          <a:effectLst/>
                          <a:uLnTx/>
                          <a:uFillTx/>
                        </a:rPr>
                        <a:t>tempor</a:t>
                      </a:r>
                      <a:r>
                        <a:rPr kumimoji="0" lang="en-US" sz="1100" b="0" u="none" strike="noStrike" kern="1200" cap="none" spc="0" normalizeH="0" baseline="0" noProof="0" dirty="0">
                          <a:ln>
                            <a:noFill/>
                          </a:ln>
                          <a:solidFill>
                            <a:schemeClr val="tx1"/>
                          </a:solidFill>
                          <a:effectLst/>
                          <a:uLnTx/>
                          <a:uFillTx/>
                        </a:rPr>
                        <a:t> </a:t>
                      </a:r>
                      <a:r>
                        <a:rPr kumimoji="0" lang="en-US" sz="1100" b="0" u="none" strike="noStrike" kern="1200" cap="none" spc="0" normalizeH="0" baseline="0" noProof="0" dirty="0" err="1">
                          <a:ln>
                            <a:noFill/>
                          </a:ln>
                          <a:solidFill>
                            <a:schemeClr val="tx1"/>
                          </a:solidFill>
                          <a:effectLst/>
                          <a:uLnTx/>
                          <a:uFillTx/>
                        </a:rPr>
                        <a:t>incididunt</a:t>
                      </a:r>
                      <a:r>
                        <a:rPr kumimoji="0" lang="en-US" sz="1100" b="0" u="none" strike="noStrike" kern="1200" cap="none" spc="0" normalizeH="0" baseline="0" noProof="0" dirty="0">
                          <a:ln>
                            <a:noFill/>
                          </a:ln>
                          <a:solidFill>
                            <a:schemeClr val="tx1"/>
                          </a:solidFill>
                          <a:effectLst/>
                          <a:uLnTx/>
                          <a:uFillTx/>
                        </a:rPr>
                        <a:t> </a:t>
                      </a:r>
                      <a:r>
                        <a:rPr kumimoji="0" lang="en-US" sz="1100" b="0" u="none" strike="noStrike" kern="1200" cap="none" spc="0" normalizeH="0" baseline="0" noProof="0" dirty="0" err="1">
                          <a:ln>
                            <a:noFill/>
                          </a:ln>
                          <a:solidFill>
                            <a:schemeClr val="tx1"/>
                          </a:solidFill>
                          <a:effectLst/>
                          <a:uLnTx/>
                          <a:uFillTx/>
                        </a:rPr>
                        <a:t>ut</a:t>
                      </a:r>
                      <a:r>
                        <a:rPr kumimoji="0" lang="en-US" sz="1100" b="0" u="none" strike="noStrike" kern="1200" cap="none" spc="0" normalizeH="0" baseline="0" noProof="0" dirty="0">
                          <a:ln>
                            <a:noFill/>
                          </a:ln>
                          <a:solidFill>
                            <a:schemeClr val="tx1"/>
                          </a:solidFill>
                          <a:effectLst/>
                          <a:uLnTx/>
                          <a:uFillTx/>
                        </a:rPr>
                        <a:t> labore et dolore magna </a:t>
                      </a:r>
                      <a:r>
                        <a:rPr kumimoji="0" lang="en-US" sz="1100" b="0" u="none" strike="noStrike" kern="1200" cap="none" spc="0" normalizeH="0" baseline="0" noProof="0" dirty="0" err="1">
                          <a:ln>
                            <a:noFill/>
                          </a:ln>
                          <a:solidFill>
                            <a:schemeClr val="tx1"/>
                          </a:solidFill>
                          <a:effectLst/>
                          <a:uLnTx/>
                          <a:uFillTx/>
                        </a:rPr>
                        <a:t>aliqua</a:t>
                      </a:r>
                      <a:r>
                        <a:rPr kumimoji="0" lang="en-US" sz="1100" b="0" u="none" strike="noStrike" kern="1200" cap="none" spc="0" normalizeH="0" baseline="0" noProof="0" dirty="0">
                          <a:ln>
                            <a:noFill/>
                          </a:ln>
                          <a:solidFill>
                            <a:schemeClr val="tx1"/>
                          </a:solidFill>
                          <a:effectLst/>
                          <a:uLnTx/>
                          <a:uFillTx/>
                        </a:rPr>
                        <a:t>.</a:t>
                      </a:r>
                      <a:endParaRPr kumimoji="0" lang="en-US" sz="1100" b="1" i="0" u="none" strike="noStrike" kern="1200" cap="none" spc="0" normalizeH="0" baseline="0" noProof="0" dirty="0">
                        <a:ln>
                          <a:noFill/>
                        </a:ln>
                        <a:solidFill>
                          <a:schemeClr val="tx1"/>
                        </a:solidFill>
                        <a:effectLst/>
                        <a:uLnTx/>
                        <a:uFillTx/>
                        <a:latin typeface="+mn-lt"/>
                        <a:ea typeface="+mn-ea"/>
                        <a:cs typeface="+mn-cs"/>
                      </a:endParaRPr>
                    </a:p>
                  </a:txBody>
                  <a:tcPr marT="91440" marB="91440" anchor="ctr">
                    <a:lnL w="12700" cap="flat" cmpd="sng" algn="ctr">
                      <a:solidFill>
                        <a:schemeClr val="bg1"/>
                      </a:solidFill>
                      <a:prstDash val="solid"/>
                      <a:round/>
                      <a:headEnd type="none" w="med" len="med"/>
                      <a:tailEnd type="none" w="med" len="med"/>
                    </a:lnL>
                    <a:lnR w="12700" cmpd="sng">
                      <a:noFill/>
                    </a:lnR>
                    <a:noFill/>
                  </a:tcPr>
                </a:tc>
                <a:extLst>
                  <a:ext uri="{0D108BD9-81ED-4DB2-BD59-A6C34878D82A}">
                    <a16:rowId xmlns:a16="http://schemas.microsoft.com/office/drawing/2014/main" val="2401529602"/>
                  </a:ext>
                </a:extLst>
              </a:tr>
              <a:tr h="492411">
                <a:tc>
                  <a:txBody>
                    <a:bodyPr/>
                    <a:lstStyle/>
                    <a:p>
                      <a:pPr algn="l"/>
                      <a:endParaRPr lang="en-US" sz="1400" b="1">
                        <a:solidFill>
                          <a:schemeClr val="tx1"/>
                        </a:solidFill>
                        <a:latin typeface="+mj-lt"/>
                      </a:endParaRPr>
                    </a:p>
                  </a:txBody>
                  <a:tcPr marT="91440" marB="91440" anchor="ctr">
                    <a:lnL w="12700" cmpd="sng">
                      <a:noFill/>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indent="0" algn="l">
                        <a:buFont typeface="+mj-lt"/>
                        <a:buNone/>
                      </a:pPr>
                      <a:r>
                        <a:rPr lang="en-US" sz="1100" b="1" dirty="0">
                          <a:solidFill>
                            <a:schemeClr val="tx1"/>
                          </a:solidFill>
                        </a:rPr>
                        <a:t>Sub-topic c</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tx2"/>
                      </a:solidFill>
                      <a:prstDash val="solid"/>
                      <a:round/>
                      <a:headEnd type="none" w="med" len="med"/>
                      <a:tailEnd type="none" w="med" len="med"/>
                    </a:lnB>
                    <a:noFill/>
                  </a:tcPr>
                </a:tc>
                <a:tc>
                  <a:txBody>
                    <a:bodyPr/>
                    <a:lstStyle/>
                    <a:p>
                      <a:pPr marL="0" marR="0" lvl="0" indent="0" algn="l" defTabSz="914378" rtl="0" eaLnBrk="1" fontAlgn="auto" latinLnBrk="0" hangingPunct="1">
                        <a:lnSpc>
                          <a:spcPct val="120000"/>
                        </a:lnSpc>
                        <a:spcBef>
                          <a:spcPts val="1200"/>
                        </a:spcBef>
                        <a:spcAft>
                          <a:spcPts val="0"/>
                        </a:spcAft>
                        <a:buClrTx/>
                        <a:buSzTx/>
                        <a:buFont typeface="Arial" panose="020B0604020202020204" pitchFamily="34" charset="0"/>
                        <a:buNone/>
                        <a:tabLst/>
                        <a:defRPr/>
                      </a:pPr>
                      <a:r>
                        <a:rPr kumimoji="0" lang="en-US" sz="1100" b="0" u="none" strike="noStrike" kern="1200" cap="none" spc="0" normalizeH="0" baseline="0" noProof="0" dirty="0">
                          <a:ln>
                            <a:noFill/>
                          </a:ln>
                          <a:solidFill>
                            <a:schemeClr val="tx1"/>
                          </a:solidFill>
                          <a:effectLst/>
                          <a:uLnTx/>
                          <a:uFillTx/>
                        </a:rPr>
                        <a:t>Sed do </a:t>
                      </a:r>
                      <a:r>
                        <a:rPr kumimoji="0" lang="en-US" sz="1100" b="0" u="none" strike="noStrike" kern="1200" cap="none" spc="0" normalizeH="0" baseline="0" noProof="0" dirty="0" err="1">
                          <a:ln>
                            <a:noFill/>
                          </a:ln>
                          <a:solidFill>
                            <a:schemeClr val="tx1"/>
                          </a:solidFill>
                          <a:effectLst/>
                          <a:uLnTx/>
                          <a:uFillTx/>
                        </a:rPr>
                        <a:t>eiusmod</a:t>
                      </a:r>
                      <a:r>
                        <a:rPr kumimoji="0" lang="en-US" sz="1100" b="0" u="none" strike="noStrike" kern="1200" cap="none" spc="0" normalizeH="0" baseline="0" noProof="0" dirty="0">
                          <a:ln>
                            <a:noFill/>
                          </a:ln>
                          <a:solidFill>
                            <a:schemeClr val="tx1"/>
                          </a:solidFill>
                          <a:effectLst/>
                          <a:uLnTx/>
                          <a:uFillTx/>
                        </a:rPr>
                        <a:t> </a:t>
                      </a:r>
                      <a:r>
                        <a:rPr kumimoji="0" lang="en-US" sz="1100" b="0" u="none" strike="noStrike" kern="1200" cap="none" spc="0" normalizeH="0" baseline="0" noProof="0" dirty="0" err="1">
                          <a:ln>
                            <a:noFill/>
                          </a:ln>
                          <a:solidFill>
                            <a:schemeClr val="tx1"/>
                          </a:solidFill>
                          <a:effectLst/>
                          <a:uLnTx/>
                          <a:uFillTx/>
                        </a:rPr>
                        <a:t>tempor</a:t>
                      </a:r>
                      <a:r>
                        <a:rPr kumimoji="0" lang="en-US" sz="1100" b="0" u="none" strike="noStrike" kern="1200" cap="none" spc="0" normalizeH="0" baseline="0" noProof="0" dirty="0">
                          <a:ln>
                            <a:noFill/>
                          </a:ln>
                          <a:solidFill>
                            <a:schemeClr val="tx1"/>
                          </a:solidFill>
                          <a:effectLst/>
                          <a:uLnTx/>
                          <a:uFillTx/>
                        </a:rPr>
                        <a:t> </a:t>
                      </a:r>
                      <a:r>
                        <a:rPr kumimoji="0" lang="en-US" sz="1100" b="0" u="none" strike="noStrike" kern="1200" cap="none" spc="0" normalizeH="0" baseline="0" noProof="0" dirty="0" err="1">
                          <a:ln>
                            <a:noFill/>
                          </a:ln>
                          <a:solidFill>
                            <a:schemeClr val="tx1"/>
                          </a:solidFill>
                          <a:effectLst/>
                          <a:uLnTx/>
                          <a:uFillTx/>
                        </a:rPr>
                        <a:t>incididunt</a:t>
                      </a:r>
                      <a:r>
                        <a:rPr kumimoji="0" lang="en-US" sz="1100" b="0" u="none" strike="noStrike" kern="1200" cap="none" spc="0" normalizeH="0" baseline="0" noProof="0" dirty="0">
                          <a:ln>
                            <a:noFill/>
                          </a:ln>
                          <a:solidFill>
                            <a:schemeClr val="tx1"/>
                          </a:solidFill>
                          <a:effectLst/>
                          <a:uLnTx/>
                          <a:uFillTx/>
                        </a:rPr>
                        <a:t> </a:t>
                      </a:r>
                      <a:r>
                        <a:rPr kumimoji="0" lang="en-US" sz="1100" b="0" u="none" strike="noStrike" kern="1200" cap="none" spc="0" normalizeH="0" baseline="0" noProof="0" dirty="0" err="1">
                          <a:ln>
                            <a:noFill/>
                          </a:ln>
                          <a:solidFill>
                            <a:schemeClr val="tx1"/>
                          </a:solidFill>
                          <a:effectLst/>
                          <a:uLnTx/>
                          <a:uFillTx/>
                        </a:rPr>
                        <a:t>ut</a:t>
                      </a:r>
                      <a:r>
                        <a:rPr kumimoji="0" lang="en-US" sz="1100" b="0" u="none" strike="noStrike" kern="1200" cap="none" spc="0" normalizeH="0" baseline="0" noProof="0" dirty="0">
                          <a:ln>
                            <a:noFill/>
                          </a:ln>
                          <a:solidFill>
                            <a:schemeClr val="tx1"/>
                          </a:solidFill>
                          <a:effectLst/>
                          <a:uLnTx/>
                          <a:uFillTx/>
                        </a:rPr>
                        <a:t> labore et dolore magna </a:t>
                      </a:r>
                      <a:r>
                        <a:rPr kumimoji="0" lang="en-US" sz="1100" b="0" u="none" strike="noStrike" kern="1200" cap="none" spc="0" normalizeH="0" baseline="0" noProof="0" dirty="0" err="1">
                          <a:ln>
                            <a:noFill/>
                          </a:ln>
                          <a:solidFill>
                            <a:schemeClr val="tx1"/>
                          </a:solidFill>
                          <a:effectLst/>
                          <a:uLnTx/>
                          <a:uFillTx/>
                        </a:rPr>
                        <a:t>aliqua</a:t>
                      </a:r>
                      <a:r>
                        <a:rPr kumimoji="0" lang="en-US" sz="1100" b="0" u="none" strike="noStrike" kern="1200" cap="none" spc="0" normalizeH="0" baseline="0" noProof="0" dirty="0">
                          <a:ln>
                            <a:noFill/>
                          </a:ln>
                          <a:solidFill>
                            <a:schemeClr val="tx1"/>
                          </a:solidFill>
                          <a:effectLst/>
                          <a:uLnTx/>
                          <a:uFillTx/>
                        </a:rPr>
                        <a:t>.</a:t>
                      </a:r>
                      <a:endParaRPr kumimoji="0" lang="en-US" sz="1100" b="1" i="0" u="none" strike="noStrike" kern="1200" cap="none" spc="0" normalizeH="0" baseline="0" noProof="0" dirty="0">
                        <a:ln>
                          <a:noFill/>
                        </a:ln>
                        <a:solidFill>
                          <a:schemeClr val="tx1"/>
                        </a:solidFill>
                        <a:effectLst/>
                        <a:uLnTx/>
                        <a:uFillTx/>
                        <a:latin typeface="+mn-lt"/>
                        <a:ea typeface="+mn-ea"/>
                        <a:cs typeface="+mn-cs"/>
                      </a:endParaRPr>
                    </a:p>
                  </a:txBody>
                  <a:tcPr marT="91440" marB="91440" anchor="ctr">
                    <a:lnL w="12700" cap="flat" cmpd="sng" algn="ctr">
                      <a:solidFill>
                        <a:schemeClr val="bg1"/>
                      </a:solidFill>
                      <a:prstDash val="solid"/>
                      <a:round/>
                      <a:headEnd type="none" w="med" len="med"/>
                      <a:tailEnd type="none" w="med" len="med"/>
                    </a:lnL>
                    <a:lnR w="12700" cmpd="sng">
                      <a:noFill/>
                    </a:lnR>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640452684"/>
                  </a:ext>
                </a:extLst>
              </a:tr>
              <a:tr h="492411">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kumimoji="0" lang="en-US" sz="1400" b="1" u="none" strike="noStrike" kern="1200" cap="none" spc="0" normalizeH="0" baseline="0" noProof="0">
                          <a:ln>
                            <a:noFill/>
                          </a:ln>
                          <a:solidFill>
                            <a:schemeClr val="tx1"/>
                          </a:solidFill>
                          <a:effectLst/>
                          <a:uLnTx/>
                          <a:uFillTx/>
                        </a:rPr>
                        <a:t>Topic</a:t>
                      </a:r>
                      <a:endParaRPr kumimoji="0" lang="en-US" sz="1200" b="1" i="0" u="none" strike="noStrike" kern="1200" cap="none" spc="0" normalizeH="0" baseline="0" noProof="0">
                        <a:ln>
                          <a:noFill/>
                        </a:ln>
                        <a:solidFill>
                          <a:schemeClr val="tx1"/>
                        </a:solidFill>
                        <a:effectLst/>
                        <a:uLnTx/>
                        <a:uFillTx/>
                        <a:latin typeface="+mj-lt"/>
                        <a:ea typeface="+mn-ea"/>
                        <a:cs typeface="+mn-cs"/>
                      </a:endParaRPr>
                    </a:p>
                  </a:txBody>
                  <a:tcPr marT="91440" marB="91440" anchor="ctr">
                    <a:lnL w="12700" cmpd="sng">
                      <a:noFill/>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indent="0" algn="l">
                        <a:buFont typeface="+mj-lt"/>
                        <a:buNone/>
                      </a:pPr>
                      <a:r>
                        <a:rPr lang="en-US" sz="1100" b="1" dirty="0">
                          <a:solidFill>
                            <a:schemeClr val="tx1"/>
                          </a:solidFill>
                        </a:rPr>
                        <a:t>Sub-topic a</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noFill/>
                  </a:tcPr>
                </a:tc>
                <a:tc>
                  <a:txBody>
                    <a:bodyPr/>
                    <a:lstStyle/>
                    <a:p>
                      <a:pPr marL="0" marR="0" lvl="0" indent="0" algn="l" defTabSz="914378" rtl="0" eaLnBrk="1" fontAlgn="auto" latinLnBrk="0" hangingPunct="1">
                        <a:lnSpc>
                          <a:spcPct val="120000"/>
                        </a:lnSpc>
                        <a:spcBef>
                          <a:spcPts val="1200"/>
                        </a:spcBef>
                        <a:spcAft>
                          <a:spcPts val="0"/>
                        </a:spcAft>
                        <a:buClrTx/>
                        <a:buSzTx/>
                        <a:buFont typeface="Arial" panose="020B0604020202020204" pitchFamily="34" charset="0"/>
                        <a:buNone/>
                        <a:tabLst/>
                        <a:defRPr/>
                      </a:pPr>
                      <a:r>
                        <a:rPr kumimoji="0" lang="en-US" sz="1100" b="0" u="none" strike="noStrike" kern="1200" cap="none" spc="0" normalizeH="0" baseline="0" noProof="0">
                          <a:ln>
                            <a:noFill/>
                          </a:ln>
                          <a:solidFill>
                            <a:schemeClr val="tx1"/>
                          </a:solidFill>
                          <a:effectLst/>
                          <a:uLnTx/>
                          <a:uFillTx/>
                        </a:rPr>
                        <a:t>Sed do eiusmod tempor incididunt ut labore et dolore magna aliqua.</a:t>
                      </a:r>
                      <a:endParaRPr kumimoji="0" lang="en-US" sz="1100" b="1" i="0" u="none" strike="noStrike" kern="1200" cap="none" spc="0" normalizeH="0" baseline="0" noProof="0">
                        <a:ln>
                          <a:noFill/>
                        </a:ln>
                        <a:solidFill>
                          <a:schemeClr val="tx1"/>
                        </a:solidFill>
                        <a:effectLst/>
                        <a:uLnTx/>
                        <a:uFillTx/>
                        <a:latin typeface="+mn-lt"/>
                        <a:ea typeface="+mn-ea"/>
                        <a:cs typeface="+mn-cs"/>
                      </a:endParaRPr>
                    </a:p>
                  </a:txBody>
                  <a:tcPr marT="91440" marB="91440" anchor="ctr">
                    <a:lnL w="12700" cap="flat" cmpd="sng" algn="ctr">
                      <a:solidFill>
                        <a:schemeClr val="bg1"/>
                      </a:solidFill>
                      <a:prstDash val="solid"/>
                      <a:round/>
                      <a:headEnd type="none" w="med" len="med"/>
                      <a:tailEnd type="none" w="med" len="med"/>
                    </a:lnL>
                    <a:lnR w="12700" cmpd="sng">
                      <a:noFill/>
                    </a:lnR>
                    <a:lnT w="12700" cap="flat" cmpd="sng" algn="ctr">
                      <a:solidFill>
                        <a:schemeClr val="tx2"/>
                      </a:solidFill>
                      <a:prstDash val="solid"/>
                      <a:round/>
                      <a:headEnd type="none" w="med" len="med"/>
                      <a:tailEnd type="none" w="med" len="med"/>
                    </a:lnT>
                    <a:noFill/>
                  </a:tcPr>
                </a:tc>
                <a:extLst>
                  <a:ext uri="{0D108BD9-81ED-4DB2-BD59-A6C34878D82A}">
                    <a16:rowId xmlns:a16="http://schemas.microsoft.com/office/drawing/2014/main" val="482729224"/>
                  </a:ext>
                </a:extLst>
              </a:tr>
              <a:tr h="492411">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schemeClr val="tx1"/>
                        </a:solidFill>
                        <a:effectLst/>
                        <a:uLnTx/>
                        <a:uFillTx/>
                        <a:latin typeface="+mj-lt"/>
                        <a:ea typeface="+mn-ea"/>
                        <a:cs typeface="+mn-cs"/>
                      </a:endParaRPr>
                    </a:p>
                  </a:txBody>
                  <a:tcPr marT="91440" marB="91440" anchor="ctr">
                    <a:lnL w="12700" cmpd="sng">
                      <a:noFill/>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indent="0" algn="l">
                        <a:buFont typeface="+mj-lt"/>
                        <a:buNone/>
                      </a:pPr>
                      <a:r>
                        <a:rPr lang="en-US" sz="1100" b="1" dirty="0">
                          <a:solidFill>
                            <a:schemeClr val="tx1"/>
                          </a:solidFill>
                        </a:rPr>
                        <a:t>Sub-topic b</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noFill/>
                  </a:tcPr>
                </a:tc>
                <a:tc>
                  <a:txBody>
                    <a:bodyPr/>
                    <a:lstStyle/>
                    <a:p>
                      <a:pPr marL="0" marR="0" lvl="0" indent="0" algn="l" defTabSz="914378" rtl="0" eaLnBrk="1" fontAlgn="auto" latinLnBrk="0" hangingPunct="1">
                        <a:lnSpc>
                          <a:spcPct val="120000"/>
                        </a:lnSpc>
                        <a:spcBef>
                          <a:spcPts val="1200"/>
                        </a:spcBef>
                        <a:spcAft>
                          <a:spcPts val="0"/>
                        </a:spcAft>
                        <a:buClrTx/>
                        <a:buSzTx/>
                        <a:buFont typeface="Arial" panose="020B0604020202020204" pitchFamily="34" charset="0"/>
                        <a:buNone/>
                        <a:tabLst/>
                        <a:defRPr/>
                      </a:pPr>
                      <a:r>
                        <a:rPr kumimoji="0" lang="en-US" sz="1100" b="0" u="none" strike="noStrike" kern="1200" cap="none" spc="0" normalizeH="0" baseline="0" noProof="0">
                          <a:ln>
                            <a:noFill/>
                          </a:ln>
                          <a:solidFill>
                            <a:schemeClr val="tx1"/>
                          </a:solidFill>
                          <a:effectLst/>
                          <a:uLnTx/>
                          <a:uFillTx/>
                        </a:rPr>
                        <a:t>Sed do eiusmod tempor incididunt ut labore et dolore magna aliqua.</a:t>
                      </a:r>
                      <a:endParaRPr kumimoji="0" lang="en-US" sz="1100" b="1" i="0" u="none" strike="noStrike" kern="1200" cap="none" spc="0" normalizeH="0" baseline="0" noProof="0">
                        <a:ln>
                          <a:noFill/>
                        </a:ln>
                        <a:solidFill>
                          <a:schemeClr val="tx1"/>
                        </a:solidFill>
                        <a:effectLst/>
                        <a:uLnTx/>
                        <a:uFillTx/>
                        <a:latin typeface="+mn-lt"/>
                        <a:ea typeface="+mn-ea"/>
                        <a:cs typeface="+mn-cs"/>
                      </a:endParaRPr>
                    </a:p>
                  </a:txBody>
                  <a:tcPr marT="91440" marB="91440" anchor="ctr">
                    <a:lnL w="12700" cap="flat" cmpd="sng" algn="ctr">
                      <a:solidFill>
                        <a:schemeClr val="bg1"/>
                      </a:solidFill>
                      <a:prstDash val="solid"/>
                      <a:round/>
                      <a:headEnd type="none" w="med" len="med"/>
                      <a:tailEnd type="none" w="med" len="med"/>
                    </a:lnL>
                    <a:lnR w="12700" cmpd="sng">
                      <a:noFill/>
                    </a:lnR>
                    <a:noFill/>
                  </a:tcPr>
                </a:tc>
                <a:extLst>
                  <a:ext uri="{0D108BD9-81ED-4DB2-BD59-A6C34878D82A}">
                    <a16:rowId xmlns:a16="http://schemas.microsoft.com/office/drawing/2014/main" val="64591926"/>
                  </a:ext>
                </a:extLst>
              </a:tr>
              <a:tr h="492411">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schemeClr val="tx1"/>
                        </a:solidFill>
                        <a:effectLst/>
                        <a:uLnTx/>
                        <a:uFillTx/>
                        <a:latin typeface="+mj-lt"/>
                        <a:ea typeface="+mn-ea"/>
                        <a:cs typeface="+mn-cs"/>
                      </a:endParaRPr>
                    </a:p>
                  </a:txBody>
                  <a:tcPr marT="91440" marB="91440" anchor="ctr">
                    <a:lnL w="12700" cmpd="sng">
                      <a:noFill/>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indent="0" algn="l">
                        <a:buFont typeface="+mj-lt"/>
                        <a:buNone/>
                      </a:pPr>
                      <a:r>
                        <a:rPr lang="en-US" sz="1100" b="1" dirty="0">
                          <a:solidFill>
                            <a:schemeClr val="tx1"/>
                          </a:solidFill>
                        </a:rPr>
                        <a:t>Sub-topic c</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tx2"/>
                      </a:solidFill>
                      <a:prstDash val="solid"/>
                      <a:round/>
                      <a:headEnd type="none" w="med" len="med"/>
                      <a:tailEnd type="none" w="med" len="med"/>
                    </a:lnB>
                    <a:noFill/>
                  </a:tcPr>
                </a:tc>
                <a:tc>
                  <a:txBody>
                    <a:bodyPr/>
                    <a:lstStyle/>
                    <a:p>
                      <a:pPr marL="0" marR="0" lvl="0" indent="0" algn="l" defTabSz="914378" rtl="0" eaLnBrk="1" fontAlgn="auto" latinLnBrk="0" hangingPunct="1">
                        <a:lnSpc>
                          <a:spcPct val="120000"/>
                        </a:lnSpc>
                        <a:spcBef>
                          <a:spcPts val="1200"/>
                        </a:spcBef>
                        <a:spcAft>
                          <a:spcPts val="0"/>
                        </a:spcAft>
                        <a:buClrTx/>
                        <a:buSzTx/>
                        <a:buFont typeface="Arial" panose="020B0604020202020204" pitchFamily="34" charset="0"/>
                        <a:buNone/>
                        <a:tabLst/>
                        <a:defRPr/>
                      </a:pPr>
                      <a:r>
                        <a:rPr kumimoji="0" lang="en-US" sz="1100" b="0" u="none" strike="noStrike" kern="1200" cap="none" spc="0" normalizeH="0" baseline="0" noProof="0">
                          <a:ln>
                            <a:noFill/>
                          </a:ln>
                          <a:solidFill>
                            <a:schemeClr val="tx1"/>
                          </a:solidFill>
                          <a:effectLst/>
                          <a:uLnTx/>
                          <a:uFillTx/>
                        </a:rPr>
                        <a:t>Sed do eiusmod tempor incididunt ut labore et dolore magna aliqua.</a:t>
                      </a:r>
                      <a:endParaRPr kumimoji="0" lang="en-US" sz="1100" b="1" i="0" u="none" strike="noStrike" kern="1200" cap="none" spc="0" normalizeH="0" baseline="0" noProof="0">
                        <a:ln>
                          <a:noFill/>
                        </a:ln>
                        <a:solidFill>
                          <a:schemeClr val="tx1"/>
                        </a:solidFill>
                        <a:effectLst/>
                        <a:uLnTx/>
                        <a:uFillTx/>
                        <a:latin typeface="+mn-lt"/>
                        <a:ea typeface="+mn-ea"/>
                        <a:cs typeface="+mn-cs"/>
                      </a:endParaRPr>
                    </a:p>
                  </a:txBody>
                  <a:tcPr marT="91440" marB="91440" anchor="ctr">
                    <a:lnL w="12700" cap="flat" cmpd="sng" algn="ctr">
                      <a:solidFill>
                        <a:schemeClr val="bg1"/>
                      </a:solidFill>
                      <a:prstDash val="solid"/>
                      <a:round/>
                      <a:headEnd type="none" w="med" len="med"/>
                      <a:tailEnd type="none" w="med" len="med"/>
                    </a:lnL>
                    <a:lnR w="12700" cmpd="sng">
                      <a:noFill/>
                    </a:lnR>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627123978"/>
                  </a:ext>
                </a:extLst>
              </a:tr>
              <a:tr h="492411">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kumimoji="0" lang="en-US" sz="1400" b="1" u="none" strike="noStrike" kern="1200" cap="none" spc="0" normalizeH="0" baseline="0" noProof="0">
                          <a:ln>
                            <a:noFill/>
                          </a:ln>
                          <a:solidFill>
                            <a:schemeClr val="tx1"/>
                          </a:solidFill>
                          <a:effectLst/>
                          <a:uLnTx/>
                          <a:uFillTx/>
                        </a:rPr>
                        <a:t>Topic</a:t>
                      </a:r>
                      <a:endParaRPr kumimoji="0" lang="en-US" sz="1200" b="1" i="0" u="none" strike="noStrike" kern="1200" cap="none" spc="0" normalizeH="0" baseline="0" noProof="0">
                        <a:ln>
                          <a:noFill/>
                        </a:ln>
                        <a:solidFill>
                          <a:schemeClr val="tx1"/>
                        </a:solidFill>
                        <a:effectLst/>
                        <a:uLnTx/>
                        <a:uFillTx/>
                        <a:latin typeface="+mj-lt"/>
                        <a:ea typeface="+mn-ea"/>
                        <a:cs typeface="+mn-cs"/>
                      </a:endParaRPr>
                    </a:p>
                  </a:txBody>
                  <a:tcPr marT="91440" marB="91440" anchor="ctr">
                    <a:lnL w="12700" cmpd="sng">
                      <a:noFill/>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indent="0" algn="l">
                        <a:buFont typeface="+mj-lt"/>
                        <a:buNone/>
                      </a:pPr>
                      <a:r>
                        <a:rPr lang="en-US" sz="1100" b="1" dirty="0">
                          <a:solidFill>
                            <a:schemeClr val="tx1"/>
                          </a:solidFill>
                        </a:rPr>
                        <a:t>Sub-topic a</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noFill/>
                  </a:tcPr>
                </a:tc>
                <a:tc>
                  <a:txBody>
                    <a:bodyPr/>
                    <a:lstStyle/>
                    <a:p>
                      <a:pPr marL="0" marR="0" lvl="0" indent="0" algn="l" defTabSz="914378" rtl="0" eaLnBrk="1" fontAlgn="auto" latinLnBrk="0" hangingPunct="1">
                        <a:lnSpc>
                          <a:spcPct val="120000"/>
                        </a:lnSpc>
                        <a:spcBef>
                          <a:spcPts val="1200"/>
                        </a:spcBef>
                        <a:spcAft>
                          <a:spcPts val="0"/>
                        </a:spcAft>
                        <a:buClrTx/>
                        <a:buSzTx/>
                        <a:buFont typeface="Arial" panose="020B0604020202020204" pitchFamily="34" charset="0"/>
                        <a:buNone/>
                        <a:tabLst/>
                        <a:defRPr/>
                      </a:pPr>
                      <a:r>
                        <a:rPr kumimoji="0" lang="en-US" sz="1100" b="0" u="none" strike="noStrike" kern="1200" cap="none" spc="0" normalizeH="0" baseline="0" noProof="0">
                          <a:ln>
                            <a:noFill/>
                          </a:ln>
                          <a:solidFill>
                            <a:schemeClr val="tx1"/>
                          </a:solidFill>
                          <a:effectLst/>
                          <a:uLnTx/>
                          <a:uFillTx/>
                        </a:rPr>
                        <a:t>Sed do eiusmod tempor incididunt ut labore et dolore magna aliqua.</a:t>
                      </a:r>
                      <a:endParaRPr kumimoji="0" lang="en-US" sz="1100" b="1" i="0" u="none" strike="noStrike" kern="1200" cap="none" spc="0" normalizeH="0" baseline="0" noProof="0">
                        <a:ln>
                          <a:noFill/>
                        </a:ln>
                        <a:solidFill>
                          <a:schemeClr val="tx1"/>
                        </a:solidFill>
                        <a:effectLst/>
                        <a:uLnTx/>
                        <a:uFillTx/>
                        <a:latin typeface="+mn-lt"/>
                        <a:ea typeface="+mn-ea"/>
                        <a:cs typeface="+mn-cs"/>
                      </a:endParaRPr>
                    </a:p>
                  </a:txBody>
                  <a:tcPr marT="91440" marB="91440" anchor="ctr">
                    <a:lnL w="12700" cap="flat" cmpd="sng" algn="ctr">
                      <a:solidFill>
                        <a:schemeClr val="bg1"/>
                      </a:solidFill>
                      <a:prstDash val="solid"/>
                      <a:round/>
                      <a:headEnd type="none" w="med" len="med"/>
                      <a:tailEnd type="none" w="med" len="med"/>
                    </a:lnL>
                    <a:lnR w="12700" cmpd="sng">
                      <a:noFill/>
                    </a:lnR>
                    <a:lnT w="12700" cap="flat" cmpd="sng" algn="ctr">
                      <a:solidFill>
                        <a:schemeClr val="tx2"/>
                      </a:solidFill>
                      <a:prstDash val="solid"/>
                      <a:round/>
                      <a:headEnd type="none" w="med" len="med"/>
                      <a:tailEnd type="none" w="med" len="med"/>
                    </a:lnT>
                    <a:noFill/>
                  </a:tcPr>
                </a:tc>
                <a:extLst>
                  <a:ext uri="{0D108BD9-81ED-4DB2-BD59-A6C34878D82A}">
                    <a16:rowId xmlns:a16="http://schemas.microsoft.com/office/drawing/2014/main" val="4271249459"/>
                  </a:ext>
                </a:extLst>
              </a:tr>
              <a:tr h="492411">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schemeClr val="tx1"/>
                        </a:solidFill>
                        <a:effectLst/>
                        <a:uLnTx/>
                        <a:uFillTx/>
                        <a:latin typeface="+mj-lt"/>
                        <a:ea typeface="+mn-ea"/>
                        <a:cs typeface="+mn-cs"/>
                      </a:endParaRPr>
                    </a:p>
                  </a:txBody>
                  <a:tcPr marT="91440" marB="91440" anchor="ctr">
                    <a:lnL w="12700" cmpd="sng">
                      <a:noFill/>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indent="0" algn="l">
                        <a:buFont typeface="+mj-lt"/>
                        <a:buNone/>
                      </a:pPr>
                      <a:r>
                        <a:rPr lang="en-US" sz="1100" b="1" dirty="0">
                          <a:solidFill>
                            <a:schemeClr val="tx1"/>
                          </a:solidFill>
                        </a:rPr>
                        <a:t>Sub-topic b</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noFill/>
                  </a:tcPr>
                </a:tc>
                <a:tc>
                  <a:txBody>
                    <a:bodyPr/>
                    <a:lstStyle/>
                    <a:p>
                      <a:pPr marL="0" marR="0" lvl="0" indent="0" algn="l" defTabSz="914378" rtl="0" eaLnBrk="1" fontAlgn="auto" latinLnBrk="0" hangingPunct="1">
                        <a:lnSpc>
                          <a:spcPct val="120000"/>
                        </a:lnSpc>
                        <a:spcBef>
                          <a:spcPts val="1200"/>
                        </a:spcBef>
                        <a:spcAft>
                          <a:spcPts val="0"/>
                        </a:spcAft>
                        <a:buClrTx/>
                        <a:buSzTx/>
                        <a:buFont typeface="Arial" panose="020B0604020202020204" pitchFamily="34" charset="0"/>
                        <a:buNone/>
                        <a:tabLst/>
                        <a:defRPr/>
                      </a:pPr>
                      <a:r>
                        <a:rPr kumimoji="0" lang="en-US" sz="1100" b="0" u="none" strike="noStrike" kern="1200" cap="none" spc="0" normalizeH="0" baseline="0" noProof="0">
                          <a:ln>
                            <a:noFill/>
                          </a:ln>
                          <a:solidFill>
                            <a:schemeClr val="tx1"/>
                          </a:solidFill>
                          <a:effectLst/>
                          <a:uLnTx/>
                          <a:uFillTx/>
                        </a:rPr>
                        <a:t>Sed do eiusmod tempor incididunt ut labore et dolore magna aliqua.</a:t>
                      </a:r>
                      <a:endParaRPr kumimoji="0" lang="en-US" sz="1100" b="1" i="0" u="none" strike="noStrike" kern="1200" cap="none" spc="0" normalizeH="0" baseline="0" noProof="0">
                        <a:ln>
                          <a:noFill/>
                        </a:ln>
                        <a:solidFill>
                          <a:schemeClr val="tx1"/>
                        </a:solidFill>
                        <a:effectLst/>
                        <a:uLnTx/>
                        <a:uFillTx/>
                        <a:latin typeface="+mn-lt"/>
                        <a:ea typeface="+mn-ea"/>
                        <a:cs typeface="+mn-cs"/>
                      </a:endParaRPr>
                    </a:p>
                  </a:txBody>
                  <a:tcPr marT="91440" marB="91440" anchor="ctr">
                    <a:lnL w="12700" cap="flat" cmpd="sng" algn="ctr">
                      <a:solidFill>
                        <a:schemeClr val="bg1"/>
                      </a:solidFill>
                      <a:prstDash val="solid"/>
                      <a:round/>
                      <a:headEnd type="none" w="med" len="med"/>
                      <a:tailEnd type="none" w="med" len="med"/>
                    </a:lnL>
                    <a:lnR w="12700" cmpd="sng">
                      <a:noFill/>
                    </a:lnR>
                    <a:noFill/>
                  </a:tcPr>
                </a:tc>
                <a:extLst>
                  <a:ext uri="{0D108BD9-81ED-4DB2-BD59-A6C34878D82A}">
                    <a16:rowId xmlns:a16="http://schemas.microsoft.com/office/drawing/2014/main" val="2962570673"/>
                  </a:ext>
                </a:extLst>
              </a:tr>
              <a:tr h="492411">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schemeClr val="tx1"/>
                        </a:solidFill>
                        <a:effectLst/>
                        <a:uLnTx/>
                        <a:uFillTx/>
                        <a:latin typeface="+mj-lt"/>
                        <a:ea typeface="+mn-ea"/>
                        <a:cs typeface="+mn-cs"/>
                      </a:endParaRPr>
                    </a:p>
                  </a:txBody>
                  <a:tcPr marT="91440" marB="91440" anchor="ctr">
                    <a:lnL w="12700" cmpd="sng">
                      <a:noFill/>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mpd="sng">
                      <a:noFill/>
                    </a:lnB>
                    <a:noFill/>
                  </a:tcPr>
                </a:tc>
                <a:tc>
                  <a:txBody>
                    <a:bodyPr/>
                    <a:lstStyle/>
                    <a:p>
                      <a:pPr marL="0" indent="0" algn="l">
                        <a:buFont typeface="+mj-lt"/>
                        <a:buNone/>
                      </a:pPr>
                      <a:r>
                        <a:rPr lang="en-US" sz="1100" b="1" dirty="0">
                          <a:solidFill>
                            <a:schemeClr val="tx1"/>
                          </a:solidFill>
                        </a:rPr>
                        <a:t>Sub-topic c</a:t>
                      </a:r>
                      <a:endParaRPr lang="en-US" sz="1100" b="1" dirty="0">
                        <a:solidFill>
                          <a:schemeClr val="tx1"/>
                        </a:solidFill>
                        <a:latin typeface="+mn-lt"/>
                      </a:endParaRPr>
                    </a:p>
                  </a:txBody>
                  <a:tcPr marT="91440" marB="9144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mpd="sng">
                      <a:noFill/>
                    </a:lnB>
                    <a:noFill/>
                  </a:tcPr>
                </a:tc>
                <a:tc>
                  <a:txBody>
                    <a:bodyPr/>
                    <a:lstStyle/>
                    <a:p>
                      <a:pPr marL="0" marR="0" lvl="0" indent="0" algn="l" defTabSz="914378" rtl="0" eaLnBrk="1" fontAlgn="auto" latinLnBrk="0" hangingPunct="1">
                        <a:lnSpc>
                          <a:spcPct val="120000"/>
                        </a:lnSpc>
                        <a:spcBef>
                          <a:spcPts val="1200"/>
                        </a:spcBef>
                        <a:spcAft>
                          <a:spcPts val="0"/>
                        </a:spcAft>
                        <a:buClrTx/>
                        <a:buSzTx/>
                        <a:buFont typeface="Arial" panose="020B0604020202020204" pitchFamily="34" charset="0"/>
                        <a:buNone/>
                        <a:tabLst/>
                        <a:defRPr/>
                      </a:pPr>
                      <a:r>
                        <a:rPr kumimoji="0" lang="en-US" sz="1100" b="0" u="none" strike="noStrike" kern="1200" cap="none" spc="0" normalizeH="0" baseline="0" noProof="0" dirty="0">
                          <a:ln>
                            <a:noFill/>
                          </a:ln>
                          <a:solidFill>
                            <a:schemeClr val="tx1"/>
                          </a:solidFill>
                          <a:effectLst/>
                          <a:uLnTx/>
                          <a:uFillTx/>
                        </a:rPr>
                        <a:t>Sed do </a:t>
                      </a:r>
                      <a:r>
                        <a:rPr kumimoji="0" lang="en-US" sz="1100" b="0" u="none" strike="noStrike" kern="1200" cap="none" spc="0" normalizeH="0" baseline="0" noProof="0" dirty="0" err="1">
                          <a:ln>
                            <a:noFill/>
                          </a:ln>
                          <a:solidFill>
                            <a:schemeClr val="tx1"/>
                          </a:solidFill>
                          <a:effectLst/>
                          <a:uLnTx/>
                          <a:uFillTx/>
                        </a:rPr>
                        <a:t>eiusmod</a:t>
                      </a:r>
                      <a:r>
                        <a:rPr kumimoji="0" lang="en-US" sz="1100" b="0" u="none" strike="noStrike" kern="1200" cap="none" spc="0" normalizeH="0" baseline="0" noProof="0" dirty="0">
                          <a:ln>
                            <a:noFill/>
                          </a:ln>
                          <a:solidFill>
                            <a:schemeClr val="tx1"/>
                          </a:solidFill>
                          <a:effectLst/>
                          <a:uLnTx/>
                          <a:uFillTx/>
                        </a:rPr>
                        <a:t> </a:t>
                      </a:r>
                      <a:r>
                        <a:rPr kumimoji="0" lang="en-US" sz="1100" b="0" u="none" strike="noStrike" kern="1200" cap="none" spc="0" normalizeH="0" baseline="0" noProof="0" dirty="0" err="1">
                          <a:ln>
                            <a:noFill/>
                          </a:ln>
                          <a:solidFill>
                            <a:schemeClr val="tx1"/>
                          </a:solidFill>
                          <a:effectLst/>
                          <a:uLnTx/>
                          <a:uFillTx/>
                        </a:rPr>
                        <a:t>tempor</a:t>
                      </a:r>
                      <a:r>
                        <a:rPr kumimoji="0" lang="en-US" sz="1100" b="0" u="none" strike="noStrike" kern="1200" cap="none" spc="0" normalizeH="0" baseline="0" noProof="0" dirty="0">
                          <a:ln>
                            <a:noFill/>
                          </a:ln>
                          <a:solidFill>
                            <a:schemeClr val="tx1"/>
                          </a:solidFill>
                          <a:effectLst/>
                          <a:uLnTx/>
                          <a:uFillTx/>
                        </a:rPr>
                        <a:t> </a:t>
                      </a:r>
                      <a:r>
                        <a:rPr kumimoji="0" lang="en-US" sz="1100" b="0" u="none" strike="noStrike" kern="1200" cap="none" spc="0" normalizeH="0" baseline="0" noProof="0" dirty="0" err="1">
                          <a:ln>
                            <a:noFill/>
                          </a:ln>
                          <a:solidFill>
                            <a:schemeClr val="tx1"/>
                          </a:solidFill>
                          <a:effectLst/>
                          <a:uLnTx/>
                          <a:uFillTx/>
                        </a:rPr>
                        <a:t>incididunt</a:t>
                      </a:r>
                      <a:r>
                        <a:rPr kumimoji="0" lang="en-US" sz="1100" b="0" u="none" strike="noStrike" kern="1200" cap="none" spc="0" normalizeH="0" baseline="0" noProof="0" dirty="0">
                          <a:ln>
                            <a:noFill/>
                          </a:ln>
                          <a:solidFill>
                            <a:schemeClr val="tx1"/>
                          </a:solidFill>
                          <a:effectLst/>
                          <a:uLnTx/>
                          <a:uFillTx/>
                        </a:rPr>
                        <a:t> </a:t>
                      </a:r>
                      <a:r>
                        <a:rPr kumimoji="0" lang="en-US" sz="1100" b="0" u="none" strike="noStrike" kern="1200" cap="none" spc="0" normalizeH="0" baseline="0" noProof="0" dirty="0" err="1">
                          <a:ln>
                            <a:noFill/>
                          </a:ln>
                          <a:solidFill>
                            <a:schemeClr val="tx1"/>
                          </a:solidFill>
                          <a:effectLst/>
                          <a:uLnTx/>
                          <a:uFillTx/>
                        </a:rPr>
                        <a:t>ut</a:t>
                      </a:r>
                      <a:r>
                        <a:rPr kumimoji="0" lang="en-US" sz="1100" b="0" u="none" strike="noStrike" kern="1200" cap="none" spc="0" normalizeH="0" baseline="0" noProof="0" dirty="0">
                          <a:ln>
                            <a:noFill/>
                          </a:ln>
                          <a:solidFill>
                            <a:schemeClr val="tx1"/>
                          </a:solidFill>
                          <a:effectLst/>
                          <a:uLnTx/>
                          <a:uFillTx/>
                        </a:rPr>
                        <a:t> labore et dolore magna </a:t>
                      </a:r>
                      <a:r>
                        <a:rPr kumimoji="0" lang="en-US" sz="1100" b="0" u="none" strike="noStrike" kern="1200" cap="none" spc="0" normalizeH="0" baseline="0" noProof="0" dirty="0" err="1">
                          <a:ln>
                            <a:noFill/>
                          </a:ln>
                          <a:solidFill>
                            <a:schemeClr val="tx1"/>
                          </a:solidFill>
                          <a:effectLst/>
                          <a:uLnTx/>
                          <a:uFillTx/>
                        </a:rPr>
                        <a:t>aliqua</a:t>
                      </a:r>
                      <a:r>
                        <a:rPr kumimoji="0" lang="en-US" sz="1100" b="0" u="none" strike="noStrike" kern="1200" cap="none" spc="0" normalizeH="0" baseline="0" noProof="0" dirty="0">
                          <a:ln>
                            <a:noFill/>
                          </a:ln>
                          <a:solidFill>
                            <a:schemeClr val="tx1"/>
                          </a:solidFill>
                          <a:effectLst/>
                          <a:uLnTx/>
                          <a:uFillTx/>
                        </a:rPr>
                        <a:t>.</a:t>
                      </a:r>
                      <a:endParaRPr kumimoji="0" lang="en-US" sz="1100" b="1" i="0" u="none" strike="noStrike" kern="1200" cap="none" spc="0" normalizeH="0" baseline="0" noProof="0" dirty="0">
                        <a:ln>
                          <a:noFill/>
                        </a:ln>
                        <a:solidFill>
                          <a:schemeClr val="tx1"/>
                        </a:solidFill>
                        <a:effectLst/>
                        <a:uLnTx/>
                        <a:uFillTx/>
                        <a:latin typeface="+mn-lt"/>
                        <a:ea typeface="+mn-ea"/>
                        <a:cs typeface="+mn-cs"/>
                      </a:endParaRPr>
                    </a:p>
                  </a:txBody>
                  <a:tcPr marT="91440" marB="91440" anchor="ctr">
                    <a:lnL w="12700" cap="flat" cmpd="sng" algn="ctr">
                      <a:solidFill>
                        <a:schemeClr val="bg1"/>
                      </a:solidFill>
                      <a:prstDash val="solid"/>
                      <a:round/>
                      <a:headEnd type="none" w="med" len="med"/>
                      <a:tailEnd type="none" w="med" len="med"/>
                    </a:lnL>
                    <a:lnR w="12700" cmpd="sng">
                      <a:noFill/>
                    </a:lnR>
                    <a:lnB w="12700" cmpd="sng">
                      <a:noFill/>
                    </a:lnB>
                    <a:noFill/>
                  </a:tcPr>
                </a:tc>
                <a:extLst>
                  <a:ext uri="{0D108BD9-81ED-4DB2-BD59-A6C34878D82A}">
                    <a16:rowId xmlns:a16="http://schemas.microsoft.com/office/drawing/2014/main" val="366037148"/>
                  </a:ext>
                </a:extLst>
              </a:tr>
            </a:tbl>
          </a:graphicData>
        </a:graphic>
      </p:graphicFrame>
      <p:sp>
        <p:nvSpPr>
          <p:cNvPr id="2" name="Slide Number Placeholder 1">
            <a:extLst>
              <a:ext uri="{FF2B5EF4-FFF2-40B4-BE49-F238E27FC236}">
                <a16:creationId xmlns:a16="http://schemas.microsoft.com/office/drawing/2014/main" id="{FFD42627-F8F6-F7F5-CCA7-D5FE6B748A8D}"/>
              </a:ext>
            </a:extLst>
          </p:cNvPr>
          <p:cNvSpPr>
            <a:spLocks noGrp="1"/>
          </p:cNvSpPr>
          <p:nvPr>
            <p:ph type="sldNum" sz="quarter" idx="12"/>
          </p:nvPr>
        </p:nvSpPr>
        <p:spPr>
          <a:xfrm>
            <a:off x="457200" y="6400799"/>
            <a:ext cx="365760" cy="228600"/>
          </a:xfrm>
        </p:spPr>
        <p:txBody>
          <a:bodyPr/>
          <a:lstStyle/>
          <a:p>
            <a:fld id="{38826FC0-333C-E549-9FA3-0EE43DF298A3}" type="slidenum">
              <a:rPr lang="en-US" smtClean="0"/>
              <a:pPr/>
              <a:t>54</a:t>
            </a:fld>
            <a:endParaRPr lang="en-US"/>
          </a:p>
        </p:txBody>
      </p:sp>
      <p:sp>
        <p:nvSpPr>
          <p:cNvPr id="7" name="Footer Placeholder 6">
            <a:extLst>
              <a:ext uri="{FF2B5EF4-FFF2-40B4-BE49-F238E27FC236}">
                <a16:creationId xmlns:a16="http://schemas.microsoft.com/office/drawing/2014/main" id="{93645E2F-9BBF-004E-CC6D-327F49F5589E}"/>
              </a:ext>
            </a:extLst>
          </p:cNvPr>
          <p:cNvSpPr>
            <a:spLocks noGrp="1"/>
          </p:cNvSpPr>
          <p:nvPr>
            <p:ph type="ftr" sz="quarter" idx="11"/>
          </p:nvPr>
        </p:nvSpPr>
        <p:spPr/>
        <p:txBody>
          <a:bodyPr/>
          <a:lstStyle/>
          <a:p>
            <a:r>
              <a:rPr lang="en-US" dirty="0"/>
              <a:t>© 2025–2027 Cognizant | Private</a:t>
            </a:r>
          </a:p>
        </p:txBody>
      </p:sp>
      <p:sp>
        <p:nvSpPr>
          <p:cNvPr id="4" name="TextBox 3">
            <a:extLst>
              <a:ext uri="{FF2B5EF4-FFF2-40B4-BE49-F238E27FC236}">
                <a16:creationId xmlns:a16="http://schemas.microsoft.com/office/drawing/2014/main" id="{75BD8288-C83C-ABC6-452E-2347A133C280}"/>
              </a:ext>
            </a:extLst>
          </p:cNvPr>
          <p:cNvSpPr txBox="1"/>
          <p:nvPr/>
        </p:nvSpPr>
        <p:spPr>
          <a:xfrm>
            <a:off x="9994392" y="0"/>
            <a:ext cx="2197608" cy="824420"/>
          </a:xfrm>
          <a:prstGeom prst="rect">
            <a:avLst/>
          </a:prstGeom>
          <a:solidFill>
            <a:srgbClr val="B81F2D"/>
          </a:solidFill>
        </p:spPr>
        <p:txBody>
          <a:bodyPr wrap="square" lIns="182880" tIns="91440" rIns="182880" bIns="91440" anchor="ctr">
            <a:noAutofit/>
          </a:bodyPr>
          <a:lstStyle/>
          <a:p>
            <a:r>
              <a:rPr lang="en-US" sz="1050">
                <a:solidFill>
                  <a:schemeClr val="bg1"/>
                </a:solidFill>
                <a:cs typeface="+mn-cs"/>
              </a:rPr>
              <a:t>Table spacing formatting:</a:t>
            </a:r>
          </a:p>
          <a:p>
            <a:pPr marL="171450" indent="-107950">
              <a:buFont typeface="Arial" panose="020B0604020202020204" pitchFamily="34" charset="0"/>
              <a:buChar char="•"/>
            </a:pPr>
            <a:r>
              <a:rPr lang="en-US" sz="1000">
                <a:solidFill>
                  <a:schemeClr val="bg1"/>
                </a:solidFill>
                <a:cs typeface="+mn-cs"/>
              </a:rPr>
              <a:t>.1” margins all around</a:t>
            </a:r>
          </a:p>
          <a:p>
            <a:pPr marL="171450" indent="-107950">
              <a:buFont typeface="Arial" panose="020B0604020202020204" pitchFamily="34" charset="0"/>
              <a:buChar char="•"/>
            </a:pPr>
            <a:r>
              <a:rPr lang="en-US" sz="1000">
                <a:solidFill>
                  <a:schemeClr val="bg1"/>
                </a:solidFill>
                <a:cs typeface="+mn-cs"/>
              </a:rPr>
              <a:t>1pt horizontal divider lines (Light gray accent 6, Dark 2)</a:t>
            </a:r>
          </a:p>
        </p:txBody>
      </p:sp>
    </p:spTree>
    <p:extLst>
      <p:ext uri="{BB962C8B-B14F-4D97-AF65-F5344CB8AC3E}">
        <p14:creationId xmlns:p14="http://schemas.microsoft.com/office/powerpoint/2010/main" val="3142442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59B3B09-BE70-B80E-E77C-7BEE3FF65155}"/>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1992C98F-CD69-A491-AA8A-1E4766469932}"/>
              </a:ext>
            </a:extLst>
          </p:cNvPr>
          <p:cNvSpPr>
            <a:spLocks noGrp="1"/>
          </p:cNvSpPr>
          <p:nvPr>
            <p:ph type="sldNum" sz="quarter" idx="12"/>
          </p:nvPr>
        </p:nvSpPr>
        <p:spPr/>
        <p:txBody>
          <a:bodyPr/>
          <a:lstStyle/>
          <a:p>
            <a:fld id="{38826FC0-333C-E549-9FA3-0EE43DF298A3}" type="slidenum">
              <a:rPr lang="en-US" smtClean="0"/>
              <a:pPr/>
              <a:t>6</a:t>
            </a:fld>
            <a:endParaRPr lang="en-US" dirty="0"/>
          </a:p>
        </p:txBody>
      </p:sp>
      <p:sp>
        <p:nvSpPr>
          <p:cNvPr id="5" name="TextBox 4">
            <a:extLst>
              <a:ext uri="{FF2B5EF4-FFF2-40B4-BE49-F238E27FC236}">
                <a16:creationId xmlns:a16="http://schemas.microsoft.com/office/drawing/2014/main" id="{F71D8104-0DCB-DC1E-AB19-DF986C411364}"/>
              </a:ext>
            </a:extLst>
          </p:cNvPr>
          <p:cNvSpPr txBox="1"/>
          <p:nvPr/>
        </p:nvSpPr>
        <p:spPr>
          <a:xfrm>
            <a:off x="589280" y="457200"/>
            <a:ext cx="10647680" cy="6400800"/>
          </a:xfrm>
          <a:prstGeom prst="rect">
            <a:avLst/>
          </a:prstGeom>
          <a:noFill/>
        </p:spPr>
        <p:txBody>
          <a:bodyPr wrap="square" lIns="0" tIns="0" rIns="0" bIns="0" rtlCol="0">
            <a:noAutofit/>
          </a:bodyPr>
          <a:lstStyle/>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Rule 5</a:t>
            </a:r>
          </a:p>
          <a:p>
            <a:pPr algn="l">
              <a:lnSpc>
                <a:spcPct val="110000"/>
              </a:lnSpc>
              <a:spcBef>
                <a:spcPts val="600"/>
              </a:spcBef>
              <a:spcAft>
                <a:spcPts val="0"/>
              </a:spcAft>
            </a:pPr>
            <a:endParaRPr lang="en-US" dirty="0"/>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Sentences with pronouns such as anybody, anyone, no one, somebody, someone,</a:t>
            </a:r>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everybody, everyone, nothing and nobody are treated as singular subjects and will</a:t>
            </a:r>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therefore use a singular verb.</a:t>
            </a:r>
          </a:p>
          <a:p>
            <a:pPr algn="l">
              <a:lnSpc>
                <a:spcPts val="1800"/>
              </a:lnSpc>
              <a:spcAft>
                <a:spcPts val="1200"/>
              </a:spcAft>
              <a:buNone/>
            </a:pPr>
            <a:endParaRPr lang="en-US" sz="2400" b="0" i="0" dirty="0">
              <a:solidFill>
                <a:schemeClr val="tx2"/>
              </a:solidFill>
              <a:effectLst/>
              <a:latin typeface="Times New Roman" panose="02020603050405020304" pitchFamily="18" charset="0"/>
              <a:cs typeface="Times New Roman" panose="02020603050405020304" pitchFamily="18" charset="0"/>
            </a:endParaRPr>
          </a:p>
          <a:p>
            <a:pPr algn="l">
              <a:lnSpc>
                <a:spcPts val="1800"/>
              </a:lnSpc>
              <a:spcAft>
                <a:spcPts val="1200"/>
              </a:spcAft>
              <a:buNone/>
            </a:pPr>
            <a:r>
              <a:rPr lang="en-US" sz="2400" dirty="0">
                <a:solidFill>
                  <a:schemeClr val="tx2"/>
                </a:solidFill>
                <a:latin typeface="Times New Roman" panose="02020603050405020304" pitchFamily="18" charset="0"/>
                <a:cs typeface="Times New Roman" panose="02020603050405020304" pitchFamily="18" charset="0"/>
              </a:rPr>
              <a:t>Ex</a:t>
            </a:r>
            <a:r>
              <a:rPr lang="en-US" sz="2400" b="0" i="0" dirty="0">
                <a:solidFill>
                  <a:schemeClr val="tx2"/>
                </a:solidFill>
                <a:effectLst/>
                <a:latin typeface="Times New Roman" panose="02020603050405020304" pitchFamily="18" charset="0"/>
                <a:cs typeface="Times New Roman" panose="02020603050405020304" pitchFamily="18" charset="0"/>
              </a:rPr>
              <a:t>: </a:t>
            </a:r>
            <a:r>
              <a:rPr lang="en-US" sz="2400" b="0" dirty="0">
                <a:solidFill>
                  <a:schemeClr val="tx2"/>
                </a:solidFill>
                <a:effectLst/>
                <a:latin typeface="Times New Roman" panose="02020603050405020304" pitchFamily="18" charset="0"/>
                <a:cs typeface="Times New Roman" panose="02020603050405020304" pitchFamily="18" charset="0"/>
              </a:rPr>
              <a:t>Everyone was happy with the outcome.</a:t>
            </a:r>
          </a:p>
          <a:p>
            <a:pPr algn="l">
              <a:lnSpc>
                <a:spcPts val="1800"/>
              </a:lnSpc>
              <a:spcAft>
                <a:spcPts val="1200"/>
              </a:spcAft>
              <a:buNone/>
            </a:pPr>
            <a:endParaRPr lang="en-US" sz="2400" dirty="0">
              <a:solidFill>
                <a:schemeClr val="tx2"/>
              </a:solidFill>
              <a:latin typeface="Times New Roman" panose="02020603050405020304" pitchFamily="18" charset="0"/>
              <a:cs typeface="Times New Roman" panose="02020603050405020304" pitchFamily="18" charset="0"/>
            </a:endParaRPr>
          </a:p>
          <a:p>
            <a:pPr algn="l">
              <a:lnSpc>
                <a:spcPts val="1800"/>
              </a:lnSpc>
              <a:spcAft>
                <a:spcPts val="1200"/>
              </a:spcAft>
              <a:buNone/>
            </a:pPr>
            <a:r>
              <a:rPr lang="en-US" sz="2400" b="0" dirty="0">
                <a:solidFill>
                  <a:schemeClr val="tx2"/>
                </a:solidFill>
                <a:effectLst/>
                <a:latin typeface="Times New Roman" panose="02020603050405020304" pitchFamily="18" charset="0"/>
                <a:cs typeface="Times New Roman" panose="02020603050405020304" pitchFamily="18" charset="0"/>
              </a:rPr>
              <a:t>Rule 6</a:t>
            </a:r>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For sentences using ‘</a:t>
            </a:r>
            <a:r>
              <a:rPr lang="en-US" sz="2400" b="0" i="0" dirty="0" err="1">
                <a:solidFill>
                  <a:schemeClr val="tx2"/>
                </a:solidFill>
                <a:effectLst/>
                <a:latin typeface="Times New Roman" panose="02020603050405020304" pitchFamily="18" charset="0"/>
                <a:cs typeface="Times New Roman" panose="02020603050405020304" pitchFamily="18" charset="0"/>
              </a:rPr>
              <a:t>either..or</a:t>
            </a:r>
            <a:r>
              <a:rPr lang="en-US" sz="2400" b="0" i="0" dirty="0">
                <a:solidFill>
                  <a:schemeClr val="tx2"/>
                </a:solidFill>
                <a:effectLst/>
                <a:latin typeface="Times New Roman" panose="02020603050405020304" pitchFamily="18" charset="0"/>
                <a:cs typeface="Times New Roman" panose="02020603050405020304" pitchFamily="18" charset="0"/>
              </a:rPr>
              <a:t>’ and ‘</a:t>
            </a:r>
            <a:r>
              <a:rPr lang="en-US" sz="2400" b="0" i="0" dirty="0" err="1">
                <a:solidFill>
                  <a:schemeClr val="tx2"/>
                </a:solidFill>
                <a:effectLst/>
                <a:latin typeface="Times New Roman" panose="02020603050405020304" pitchFamily="18" charset="0"/>
                <a:cs typeface="Times New Roman" panose="02020603050405020304" pitchFamily="18" charset="0"/>
              </a:rPr>
              <a:t>neither..nor</a:t>
            </a:r>
            <a:r>
              <a:rPr lang="en-US" sz="2400" b="0" i="0" dirty="0">
                <a:solidFill>
                  <a:schemeClr val="tx2"/>
                </a:solidFill>
                <a:effectLst/>
                <a:latin typeface="Times New Roman" panose="02020603050405020304" pitchFamily="18" charset="0"/>
                <a:cs typeface="Times New Roman" panose="02020603050405020304" pitchFamily="18" charset="0"/>
              </a:rPr>
              <a:t>’, the verb should agree with the noun</a:t>
            </a:r>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or pronoun that comes just before it.</a:t>
            </a:r>
          </a:p>
          <a:p>
            <a:pPr algn="l">
              <a:lnSpc>
                <a:spcPts val="1800"/>
              </a:lnSpc>
              <a:spcAft>
                <a:spcPts val="1200"/>
              </a:spcAft>
              <a:buNone/>
            </a:pPr>
            <a:endParaRPr lang="en-US" sz="2400" b="0" i="0" dirty="0">
              <a:solidFill>
                <a:schemeClr val="tx2"/>
              </a:solidFill>
              <a:effectLst/>
              <a:latin typeface="Times New Roman" panose="02020603050405020304" pitchFamily="18" charset="0"/>
              <a:cs typeface="Times New Roman" panose="02020603050405020304" pitchFamily="18" charset="0"/>
            </a:endParaRPr>
          </a:p>
          <a:p>
            <a:pPr algn="l">
              <a:lnSpc>
                <a:spcPts val="1800"/>
              </a:lnSpc>
              <a:spcAft>
                <a:spcPts val="1200"/>
              </a:spcAft>
              <a:buNone/>
            </a:pPr>
            <a:r>
              <a:rPr lang="en-US" sz="2400" dirty="0">
                <a:solidFill>
                  <a:schemeClr val="tx2"/>
                </a:solidFill>
                <a:latin typeface="Times New Roman" panose="02020603050405020304" pitchFamily="18" charset="0"/>
                <a:cs typeface="Times New Roman" panose="02020603050405020304" pitchFamily="18" charset="0"/>
              </a:rPr>
              <a:t>Ex</a:t>
            </a:r>
            <a:r>
              <a:rPr lang="en-US" sz="2400" b="0" i="0" dirty="0">
                <a:solidFill>
                  <a:schemeClr val="tx2"/>
                </a:solidFill>
                <a:effectLst/>
                <a:latin typeface="Times New Roman" panose="02020603050405020304" pitchFamily="18" charset="0"/>
                <a:cs typeface="Times New Roman" panose="02020603050405020304" pitchFamily="18" charset="0"/>
              </a:rPr>
              <a:t>:</a:t>
            </a:r>
          </a:p>
          <a:p>
            <a:pPr algn="l">
              <a:spcAft>
                <a:spcPts val="375"/>
              </a:spcAft>
              <a:buFont typeface="Arial" panose="020B0604020202020204" pitchFamily="34" charset="0"/>
              <a:buChar char="•"/>
            </a:pPr>
            <a:r>
              <a:rPr lang="en-US" sz="2400" b="0" dirty="0">
                <a:solidFill>
                  <a:schemeClr val="tx2"/>
                </a:solidFill>
                <a:effectLst/>
                <a:latin typeface="Times New Roman" panose="02020603050405020304" pitchFamily="18" charset="0"/>
                <a:cs typeface="Times New Roman" panose="02020603050405020304" pitchFamily="18" charset="0"/>
              </a:rPr>
              <a:t>Neither Ricky nor Gina is here yet.</a:t>
            </a:r>
          </a:p>
          <a:p>
            <a:pPr algn="l">
              <a:spcAft>
                <a:spcPts val="375"/>
              </a:spcAft>
              <a:buFont typeface="Arial" panose="020B0604020202020204" pitchFamily="34" charset="0"/>
              <a:buChar char="•"/>
            </a:pPr>
            <a:r>
              <a:rPr lang="en-US" sz="2400" b="0" dirty="0">
                <a:solidFill>
                  <a:schemeClr val="tx2"/>
                </a:solidFill>
                <a:effectLst/>
                <a:latin typeface="Times New Roman" panose="02020603050405020304" pitchFamily="18" charset="0"/>
                <a:cs typeface="Times New Roman" panose="02020603050405020304" pitchFamily="18" charset="0"/>
              </a:rPr>
              <a:t>Neither the children nor their parents are aware of the consequences.</a:t>
            </a:r>
          </a:p>
          <a:p>
            <a:pPr algn="l">
              <a:lnSpc>
                <a:spcPts val="1800"/>
              </a:lnSpc>
              <a:spcAft>
                <a:spcPts val="1200"/>
              </a:spcAft>
              <a:buNone/>
            </a:pPr>
            <a:endParaRPr lang="en-US" sz="2400" b="0" dirty="0">
              <a:solidFill>
                <a:schemeClr val="tx2"/>
              </a:solidFill>
              <a:effectLst/>
              <a:latin typeface="Times New Roman" panose="02020603050405020304" pitchFamily="18" charset="0"/>
              <a:cs typeface="Times New Roman" panose="02020603050405020304" pitchFamily="18" charset="0"/>
            </a:endParaRPr>
          </a:p>
          <a:p>
            <a:pPr algn="l">
              <a:lnSpc>
                <a:spcPts val="1800"/>
              </a:lnSpc>
              <a:spcAft>
                <a:spcPts val="1200"/>
              </a:spcAft>
              <a:buNone/>
            </a:pPr>
            <a:endParaRPr lang="en-US" sz="2400" dirty="0">
              <a:solidFill>
                <a:schemeClr val="tx2"/>
              </a:solidFill>
              <a:latin typeface="Times New Roman" panose="02020603050405020304" pitchFamily="18" charset="0"/>
              <a:cs typeface="Times New Roman" panose="02020603050405020304" pitchFamily="18" charset="0"/>
            </a:endParaRPr>
          </a:p>
          <a:p>
            <a:pPr algn="l">
              <a:lnSpc>
                <a:spcPts val="1800"/>
              </a:lnSpc>
              <a:spcAft>
                <a:spcPts val="1200"/>
              </a:spcAft>
              <a:buNone/>
            </a:pPr>
            <a:endParaRPr lang="en-US" sz="2400" b="0" dirty="0">
              <a:solidFill>
                <a:schemeClr val="tx2"/>
              </a:solidFill>
              <a:effectLst/>
              <a:latin typeface="Times New Roman" panose="02020603050405020304" pitchFamily="18" charset="0"/>
              <a:cs typeface="Times New Roman" panose="02020603050405020304" pitchFamily="18" charset="0"/>
            </a:endParaRPr>
          </a:p>
          <a:p>
            <a:pPr algn="l">
              <a:lnSpc>
                <a:spcPts val="1800"/>
              </a:lnSpc>
              <a:spcAft>
                <a:spcPts val="1200"/>
              </a:spcAft>
              <a:buNone/>
            </a:pPr>
            <a:endParaRPr lang="en-US" sz="2400" b="0" dirty="0">
              <a:solidFill>
                <a:schemeClr val="tx2"/>
              </a:solidFill>
              <a:effectLst/>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endParaRPr lang="en-IN" dirty="0" err="1"/>
          </a:p>
        </p:txBody>
      </p:sp>
    </p:spTree>
    <p:extLst>
      <p:ext uri="{BB962C8B-B14F-4D97-AF65-F5344CB8AC3E}">
        <p14:creationId xmlns:p14="http://schemas.microsoft.com/office/powerpoint/2010/main" val="3708847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5077D61-8411-6708-70CF-DD27BB1C5B89}"/>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23FE0C62-48B1-875E-5DE5-1F2E634E61B2}"/>
              </a:ext>
            </a:extLst>
          </p:cNvPr>
          <p:cNvSpPr>
            <a:spLocks noGrp="1"/>
          </p:cNvSpPr>
          <p:nvPr>
            <p:ph type="sldNum" sz="quarter" idx="12"/>
          </p:nvPr>
        </p:nvSpPr>
        <p:spPr/>
        <p:txBody>
          <a:bodyPr/>
          <a:lstStyle/>
          <a:p>
            <a:fld id="{38826FC0-333C-E549-9FA3-0EE43DF298A3}" type="slidenum">
              <a:rPr lang="en-US" smtClean="0"/>
              <a:pPr/>
              <a:t>7</a:t>
            </a:fld>
            <a:endParaRPr lang="en-US" dirty="0"/>
          </a:p>
        </p:txBody>
      </p:sp>
      <p:sp>
        <p:nvSpPr>
          <p:cNvPr id="5" name="TextBox 4">
            <a:extLst>
              <a:ext uri="{FF2B5EF4-FFF2-40B4-BE49-F238E27FC236}">
                <a16:creationId xmlns:a16="http://schemas.microsoft.com/office/drawing/2014/main" id="{A8D9F40D-3E9C-B2CE-387A-4FA0D32C4E3D}"/>
              </a:ext>
            </a:extLst>
          </p:cNvPr>
          <p:cNvSpPr txBox="1"/>
          <p:nvPr/>
        </p:nvSpPr>
        <p:spPr>
          <a:xfrm>
            <a:off x="751840" y="508000"/>
            <a:ext cx="10332720" cy="6207760"/>
          </a:xfrm>
          <a:prstGeom prst="rect">
            <a:avLst/>
          </a:prstGeom>
          <a:noFill/>
        </p:spPr>
        <p:txBody>
          <a:bodyPr wrap="square" lIns="0" tIns="0" rIns="0" bIns="0" rtlCol="0">
            <a:noAutofit/>
          </a:bodyPr>
          <a:lstStyle/>
          <a:p>
            <a:pPr algn="l">
              <a:lnSpc>
                <a:spcPct val="110000"/>
              </a:lnSpc>
              <a:spcBef>
                <a:spcPts val="600"/>
              </a:spcBef>
              <a:spcAft>
                <a:spcPts val="0"/>
              </a:spcAft>
            </a:pPr>
            <a:r>
              <a:rPr lang="en-US" sz="2400" dirty="0">
                <a:latin typeface="Times New Roman" panose="02020603050405020304" pitchFamily="18" charset="0"/>
                <a:cs typeface="Times New Roman" panose="02020603050405020304" pitchFamily="18" charset="0"/>
              </a:rPr>
              <a:t>Rule 7</a:t>
            </a:r>
          </a:p>
          <a:p>
            <a:pPr algn="l">
              <a:lnSpc>
                <a:spcPct val="110000"/>
              </a:lnSpc>
              <a:spcBef>
                <a:spcPts val="600"/>
              </a:spcBef>
              <a:spcAft>
                <a:spcPts val="0"/>
              </a:spcAft>
            </a:pPr>
            <a:endParaRPr lang="en-US" dirty="0"/>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When the subject refers to a period of time, distance or a sum of money, use a</a:t>
            </a:r>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singular verb.</a:t>
            </a:r>
          </a:p>
          <a:p>
            <a:pPr algn="l">
              <a:lnSpc>
                <a:spcPts val="1800"/>
              </a:lnSpc>
              <a:spcAft>
                <a:spcPts val="1200"/>
              </a:spcAft>
              <a:buNone/>
            </a:pPr>
            <a:endParaRPr lang="en-US" sz="2400" b="0" i="0" dirty="0">
              <a:solidFill>
                <a:schemeClr val="tx2"/>
              </a:solidFill>
              <a:effectLst/>
              <a:latin typeface="Times New Roman" panose="02020603050405020304" pitchFamily="18" charset="0"/>
              <a:cs typeface="Times New Roman" panose="02020603050405020304" pitchFamily="18" charset="0"/>
            </a:endParaRPr>
          </a:p>
          <a:p>
            <a:pPr algn="l">
              <a:lnSpc>
                <a:spcPts val="1800"/>
              </a:lnSpc>
              <a:spcAft>
                <a:spcPts val="1200"/>
              </a:spcAft>
              <a:buNone/>
            </a:pPr>
            <a:r>
              <a:rPr lang="en-US" sz="2400" dirty="0">
                <a:solidFill>
                  <a:schemeClr val="tx2"/>
                </a:solidFill>
                <a:latin typeface="Times New Roman" panose="02020603050405020304" pitchFamily="18" charset="0"/>
                <a:cs typeface="Times New Roman" panose="02020603050405020304" pitchFamily="18" charset="0"/>
              </a:rPr>
              <a:t>Ex</a:t>
            </a:r>
            <a:r>
              <a:rPr lang="en-US" sz="2400" b="0" i="0" dirty="0">
                <a:solidFill>
                  <a:schemeClr val="tx2"/>
                </a:solidFill>
                <a:effectLst/>
                <a:latin typeface="Times New Roman" panose="02020603050405020304" pitchFamily="18" charset="0"/>
                <a:cs typeface="Times New Roman" panose="02020603050405020304" pitchFamily="18" charset="0"/>
              </a:rPr>
              <a:t>:</a:t>
            </a:r>
            <a:r>
              <a:rPr lang="en-US" sz="2400" dirty="0">
                <a:solidFill>
                  <a:schemeClr val="tx2"/>
                </a:solidFill>
                <a:latin typeface="Times New Roman" panose="02020603050405020304" pitchFamily="18" charset="0"/>
                <a:cs typeface="Times New Roman" panose="02020603050405020304" pitchFamily="18" charset="0"/>
              </a:rPr>
              <a:t> </a:t>
            </a:r>
            <a:r>
              <a:rPr lang="en-US" sz="2400" b="0" dirty="0">
                <a:solidFill>
                  <a:schemeClr val="tx2"/>
                </a:solidFill>
                <a:effectLst/>
                <a:latin typeface="Times New Roman" panose="02020603050405020304" pitchFamily="18" charset="0"/>
                <a:cs typeface="Times New Roman" panose="02020603050405020304" pitchFamily="18" charset="0"/>
              </a:rPr>
              <a:t>1267 </a:t>
            </a:r>
            <a:r>
              <a:rPr lang="en-US" sz="2400" b="0" dirty="0" err="1">
                <a:solidFill>
                  <a:schemeClr val="tx2"/>
                </a:solidFill>
                <a:effectLst/>
                <a:latin typeface="Times New Roman" panose="02020603050405020304" pitchFamily="18" charset="0"/>
                <a:cs typeface="Times New Roman" panose="02020603050405020304" pitchFamily="18" charset="0"/>
              </a:rPr>
              <a:t>kilometres</a:t>
            </a:r>
            <a:r>
              <a:rPr lang="en-US" sz="2400" b="0" dirty="0">
                <a:solidFill>
                  <a:schemeClr val="tx2"/>
                </a:solidFill>
                <a:effectLst/>
                <a:latin typeface="Times New Roman" panose="02020603050405020304" pitchFamily="18" charset="0"/>
                <a:cs typeface="Times New Roman" panose="02020603050405020304" pitchFamily="18" charset="0"/>
              </a:rPr>
              <a:t> is too long for us to travel in half a day.</a:t>
            </a:r>
          </a:p>
          <a:p>
            <a:pPr algn="l">
              <a:lnSpc>
                <a:spcPts val="1800"/>
              </a:lnSpc>
              <a:spcAft>
                <a:spcPts val="1200"/>
              </a:spcAft>
              <a:buNone/>
            </a:pPr>
            <a:endParaRPr lang="en-US" sz="2400" dirty="0">
              <a:solidFill>
                <a:schemeClr val="tx2"/>
              </a:solidFill>
              <a:latin typeface="Times New Roman" panose="02020603050405020304" pitchFamily="18" charset="0"/>
              <a:cs typeface="Times New Roman" panose="02020603050405020304" pitchFamily="18" charset="0"/>
            </a:endParaRPr>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Rule 8</a:t>
            </a:r>
          </a:p>
          <a:p>
            <a:pPr algn="l">
              <a:lnSpc>
                <a:spcPts val="1800"/>
              </a:lnSpc>
              <a:spcAft>
                <a:spcPts val="1200"/>
              </a:spcAft>
              <a:buNone/>
            </a:pPr>
            <a:endParaRPr lang="en-US" sz="2400" dirty="0">
              <a:solidFill>
                <a:schemeClr val="tx2"/>
              </a:solidFill>
              <a:latin typeface="Times New Roman" panose="02020603050405020304" pitchFamily="18" charset="0"/>
              <a:cs typeface="Times New Roman" panose="02020603050405020304" pitchFamily="18" charset="0"/>
            </a:endParaRPr>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When a sentence begins with ‘each’ or ‘every’ as the subject, it is considered </a:t>
            </a:r>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singular and so the verb has to be singular too.</a:t>
            </a:r>
          </a:p>
          <a:p>
            <a:pPr algn="l">
              <a:lnSpc>
                <a:spcPts val="1800"/>
              </a:lnSpc>
              <a:spcAft>
                <a:spcPts val="1200"/>
              </a:spcAft>
              <a:buNone/>
            </a:pPr>
            <a:endParaRPr lang="en-US" sz="2400" dirty="0">
              <a:solidFill>
                <a:schemeClr val="tx2"/>
              </a:solidFill>
              <a:latin typeface="Times New Roman" panose="02020603050405020304" pitchFamily="18" charset="0"/>
              <a:cs typeface="Times New Roman" panose="02020603050405020304" pitchFamily="18" charset="0"/>
            </a:endParaRPr>
          </a:p>
          <a:p>
            <a:pPr algn="l">
              <a:lnSpc>
                <a:spcPts val="1800"/>
              </a:lnSpc>
              <a:spcAft>
                <a:spcPts val="1200"/>
              </a:spcAft>
              <a:buNone/>
            </a:pPr>
            <a:r>
              <a:rPr lang="en-US" sz="2400" b="0" i="0" dirty="0">
                <a:solidFill>
                  <a:schemeClr val="tx2"/>
                </a:solidFill>
                <a:effectLst/>
                <a:latin typeface="Times New Roman" panose="02020603050405020304" pitchFamily="18" charset="0"/>
                <a:cs typeface="Times New Roman" panose="02020603050405020304" pitchFamily="18" charset="0"/>
              </a:rPr>
              <a:t>Ex:</a:t>
            </a:r>
            <a:r>
              <a:rPr lang="en-US" sz="2400" dirty="0">
                <a:solidFill>
                  <a:schemeClr val="tx2"/>
                </a:solidFill>
                <a:latin typeface="Times New Roman" panose="02020603050405020304" pitchFamily="18" charset="0"/>
                <a:cs typeface="Times New Roman" panose="02020603050405020304" pitchFamily="18" charset="0"/>
              </a:rPr>
              <a:t> </a:t>
            </a:r>
            <a:r>
              <a:rPr lang="en-US" sz="2400" b="0" dirty="0">
                <a:solidFill>
                  <a:schemeClr val="tx2"/>
                </a:solidFill>
                <a:effectLst/>
                <a:latin typeface="Times New Roman" panose="02020603050405020304" pitchFamily="18" charset="0"/>
                <a:cs typeface="Times New Roman" panose="02020603050405020304" pitchFamily="18" charset="0"/>
              </a:rPr>
              <a:t>Each student has been asked to provide a consent letter</a:t>
            </a:r>
            <a:r>
              <a:rPr lang="en-US" sz="2400" b="0" i="0" dirty="0">
                <a:solidFill>
                  <a:schemeClr val="tx2"/>
                </a:solidFill>
                <a:effectLst/>
                <a:latin typeface="Times New Roman" panose="02020603050405020304" pitchFamily="18" charset="0"/>
                <a:cs typeface="Times New Roman" panose="02020603050405020304" pitchFamily="18" charset="0"/>
              </a:rPr>
              <a:t>.</a:t>
            </a:r>
          </a:p>
          <a:p>
            <a:pPr algn="l">
              <a:lnSpc>
                <a:spcPts val="1800"/>
              </a:lnSpc>
              <a:spcAft>
                <a:spcPts val="1200"/>
              </a:spcAft>
              <a:buNone/>
            </a:pPr>
            <a:endParaRPr lang="en-US" sz="2400" b="0" i="0" dirty="0">
              <a:solidFill>
                <a:schemeClr val="tx2"/>
              </a:solidFill>
              <a:effectLst/>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endParaRPr lang="en-IN" dirty="0" err="1"/>
          </a:p>
        </p:txBody>
      </p:sp>
    </p:spTree>
    <p:extLst>
      <p:ext uri="{BB962C8B-B14F-4D97-AF65-F5344CB8AC3E}">
        <p14:creationId xmlns:p14="http://schemas.microsoft.com/office/powerpoint/2010/main" val="855549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40808746-5DD6-D545-636D-2E7FB3750C04}"/>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616586EF-CFED-7642-FE84-5A63521DDA5D}"/>
              </a:ext>
            </a:extLst>
          </p:cNvPr>
          <p:cNvSpPr>
            <a:spLocks noGrp="1"/>
          </p:cNvSpPr>
          <p:nvPr>
            <p:ph type="sldNum" sz="quarter" idx="12"/>
          </p:nvPr>
        </p:nvSpPr>
        <p:spPr/>
        <p:txBody>
          <a:bodyPr/>
          <a:lstStyle/>
          <a:p>
            <a:fld id="{38826FC0-333C-E549-9FA3-0EE43DF298A3}" type="slidenum">
              <a:rPr lang="en-US" smtClean="0"/>
              <a:pPr/>
              <a:t>8</a:t>
            </a:fld>
            <a:endParaRPr lang="en-US" dirty="0"/>
          </a:p>
        </p:txBody>
      </p:sp>
      <p:pic>
        <p:nvPicPr>
          <p:cNvPr id="1026" name="Picture 2" descr="English tenses - learn English,tenses,grammar,charts">
            <a:extLst>
              <a:ext uri="{FF2B5EF4-FFF2-40B4-BE49-F238E27FC236}">
                <a16:creationId xmlns:a16="http://schemas.microsoft.com/office/drawing/2014/main" id="{7E443DA2-E9BA-8C04-B705-DD9F136D83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5320" y="1300479"/>
            <a:ext cx="8341360" cy="510032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CC0F48F-F128-C6B2-D147-FA45B1F29061}"/>
              </a:ext>
            </a:extLst>
          </p:cNvPr>
          <p:cNvSpPr txBox="1"/>
          <p:nvPr/>
        </p:nvSpPr>
        <p:spPr>
          <a:xfrm>
            <a:off x="1259840" y="386080"/>
            <a:ext cx="6868160" cy="548640"/>
          </a:xfrm>
          <a:prstGeom prst="rect">
            <a:avLst/>
          </a:prstGeom>
          <a:noFill/>
        </p:spPr>
        <p:txBody>
          <a:bodyPr wrap="square" lIns="0" tIns="0" rIns="0" bIns="0" rtlCol="0">
            <a:noAutofit/>
          </a:bodyPr>
          <a:lstStyle/>
          <a:p>
            <a:pPr algn="l">
              <a:lnSpc>
                <a:spcPct val="110000"/>
              </a:lnSpc>
              <a:spcBef>
                <a:spcPts val="600"/>
              </a:spcBef>
              <a:spcAft>
                <a:spcPts val="0"/>
              </a:spcAft>
            </a:pPr>
            <a:r>
              <a:rPr lang="en-US" dirty="0"/>
              <a:t>				</a:t>
            </a:r>
            <a:r>
              <a:rPr lang="en-US" sz="2400" dirty="0">
                <a:latin typeface="Times New Roman" panose="02020603050405020304" pitchFamily="18" charset="0"/>
                <a:cs typeface="Times New Roman" panose="02020603050405020304" pitchFamily="18" charset="0"/>
              </a:rPr>
              <a:t>TENSES</a:t>
            </a:r>
            <a:endParaRPr lang="en-IN" sz="2400" dirty="0" err="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26443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FA58A9-11FC-5EE5-3E8A-4089524D39B5}"/>
              </a:ext>
            </a:extLst>
          </p:cNvPr>
          <p:cNvSpPr>
            <a:spLocks noGrp="1"/>
          </p:cNvSpPr>
          <p:nvPr>
            <p:ph type="ftr" sz="quarter" idx="11"/>
          </p:nvPr>
        </p:nvSpPr>
        <p:spPr/>
        <p:txBody>
          <a:bodyPr/>
          <a:lstStyle/>
          <a:p>
            <a:r>
              <a:rPr lang="en-US"/>
              <a:t>© 2024 Cognizant | Private</a:t>
            </a:r>
            <a:endParaRPr lang="en-US" dirty="0"/>
          </a:p>
        </p:txBody>
      </p:sp>
      <p:sp>
        <p:nvSpPr>
          <p:cNvPr id="4" name="Slide Number Placeholder 3">
            <a:extLst>
              <a:ext uri="{FF2B5EF4-FFF2-40B4-BE49-F238E27FC236}">
                <a16:creationId xmlns:a16="http://schemas.microsoft.com/office/drawing/2014/main" id="{57A2BF92-2EE7-0899-644A-B436838C2D84}"/>
              </a:ext>
            </a:extLst>
          </p:cNvPr>
          <p:cNvSpPr>
            <a:spLocks noGrp="1"/>
          </p:cNvSpPr>
          <p:nvPr>
            <p:ph type="sldNum" sz="quarter" idx="12"/>
          </p:nvPr>
        </p:nvSpPr>
        <p:spPr/>
        <p:txBody>
          <a:bodyPr/>
          <a:lstStyle/>
          <a:p>
            <a:fld id="{38826FC0-333C-E549-9FA3-0EE43DF298A3}" type="slidenum">
              <a:rPr lang="en-US" smtClean="0"/>
              <a:pPr/>
              <a:t>9</a:t>
            </a:fld>
            <a:endParaRPr lang="en-US" dirty="0"/>
          </a:p>
        </p:txBody>
      </p:sp>
      <p:sp>
        <p:nvSpPr>
          <p:cNvPr id="9" name="TextBox 8">
            <a:extLst>
              <a:ext uri="{FF2B5EF4-FFF2-40B4-BE49-F238E27FC236}">
                <a16:creationId xmlns:a16="http://schemas.microsoft.com/office/drawing/2014/main" id="{E4A2A370-93C6-D0F5-0394-8BAF40A0B947}"/>
              </a:ext>
            </a:extLst>
          </p:cNvPr>
          <p:cNvSpPr txBox="1"/>
          <p:nvPr/>
        </p:nvSpPr>
        <p:spPr>
          <a:xfrm>
            <a:off x="193040" y="381001"/>
            <a:ext cx="11257280" cy="5572759"/>
          </a:xfrm>
          <a:prstGeom prst="rect">
            <a:avLst/>
          </a:prstGeom>
          <a:noFill/>
        </p:spPr>
        <p:txBody>
          <a:bodyPr wrap="square" lIns="0" tIns="0" rIns="0" bIns="0" rtlCol="0">
            <a:noAutofit/>
          </a:bodyPr>
          <a:lstStyle/>
          <a:p>
            <a:pPr algn="l">
              <a:lnSpc>
                <a:spcPts val="2400"/>
              </a:lnSpc>
              <a:spcBef>
                <a:spcPts val="1500"/>
              </a:spcBef>
              <a:spcAft>
                <a:spcPts val="750"/>
              </a:spcAft>
              <a:buNone/>
            </a:pPr>
            <a:r>
              <a:rPr lang="en-US" sz="2400" b="1" i="0" dirty="0">
                <a:solidFill>
                  <a:schemeClr val="tx2"/>
                </a:solidFill>
                <a:effectLst/>
                <a:latin typeface="Times New Roman" panose="02020603050405020304" pitchFamily="18" charset="0"/>
                <a:cs typeface="Times New Roman" panose="02020603050405020304" pitchFamily="18" charset="0"/>
              </a:rPr>
              <a:t>Present Tense</a:t>
            </a:r>
          </a:p>
          <a:p>
            <a:pPr algn="l">
              <a:lnSpc>
                <a:spcPts val="2400"/>
              </a:lnSpc>
              <a:spcBef>
                <a:spcPts val="1500"/>
              </a:spcBef>
              <a:spcAft>
                <a:spcPts val="750"/>
              </a:spcAft>
              <a:buNone/>
            </a:pPr>
            <a:endParaRPr lang="en-US" sz="2400" b="1" i="0" dirty="0">
              <a:solidFill>
                <a:schemeClr val="tx2"/>
              </a:solidFill>
              <a:effectLst/>
              <a:latin typeface="Times New Roman" panose="02020603050405020304" pitchFamily="18" charset="0"/>
              <a:cs typeface="Times New Roman" panose="02020603050405020304" pitchFamily="18" charset="0"/>
            </a:endParaRPr>
          </a:p>
          <a:p>
            <a:pPr algn="l">
              <a:lnSpc>
                <a:spcPts val="1800"/>
              </a:lnSpc>
              <a:spcAft>
                <a:spcPts val="1200"/>
              </a:spcAft>
            </a:pPr>
            <a:r>
              <a:rPr lang="en-US" sz="2400" b="0" i="0" dirty="0">
                <a:solidFill>
                  <a:schemeClr val="tx2"/>
                </a:solidFill>
                <a:effectLst/>
                <a:latin typeface="Times New Roman" panose="02020603050405020304" pitchFamily="18" charset="0"/>
                <a:cs typeface="Times New Roman" panose="02020603050405020304" pitchFamily="18" charset="0"/>
              </a:rPr>
              <a:t>Present Tense can be defined as an expression for an activity that is currently in action or</a:t>
            </a:r>
          </a:p>
          <a:p>
            <a:pPr algn="l">
              <a:lnSpc>
                <a:spcPts val="1800"/>
              </a:lnSpc>
              <a:spcAft>
                <a:spcPts val="1200"/>
              </a:spcAft>
            </a:pPr>
            <a:r>
              <a:rPr lang="en-US" sz="2400" b="0" i="0" dirty="0">
                <a:solidFill>
                  <a:schemeClr val="tx2"/>
                </a:solidFill>
                <a:effectLst/>
                <a:latin typeface="Times New Roman" panose="02020603050405020304" pitchFamily="18" charset="0"/>
                <a:cs typeface="Times New Roman" panose="02020603050405020304" pitchFamily="18" charset="0"/>
              </a:rPr>
              <a:t>is habitually performed. It is used for a state that generally exists or is currently ongoing.</a:t>
            </a:r>
          </a:p>
          <a:p>
            <a:pPr algn="l">
              <a:lnSpc>
                <a:spcPts val="1800"/>
              </a:lnSpc>
              <a:spcAft>
                <a:spcPts val="1200"/>
              </a:spcAft>
            </a:pPr>
            <a:endParaRPr lang="en-US" sz="2400" dirty="0">
              <a:solidFill>
                <a:schemeClr val="tx2"/>
              </a:solidFill>
              <a:latin typeface="Times New Roman" panose="02020603050405020304" pitchFamily="18" charset="0"/>
              <a:cs typeface="Times New Roman" panose="02020603050405020304" pitchFamily="18" charset="0"/>
            </a:endParaRPr>
          </a:p>
          <a:p>
            <a:pPr algn="l">
              <a:lnSpc>
                <a:spcPts val="1800"/>
              </a:lnSpc>
              <a:spcAft>
                <a:spcPts val="1200"/>
              </a:spcAft>
            </a:pPr>
            <a:r>
              <a:rPr lang="en-US" sz="2400" b="0" i="0" dirty="0" err="1">
                <a:solidFill>
                  <a:schemeClr val="tx2"/>
                </a:solidFill>
                <a:effectLst/>
                <a:latin typeface="Times New Roman" panose="02020603050405020304" pitchFamily="18" charset="0"/>
                <a:cs typeface="Times New Roman" panose="02020603050405020304" pitchFamily="18" charset="0"/>
              </a:rPr>
              <a:t>i</a:t>
            </a:r>
            <a:r>
              <a:rPr lang="en-US" sz="2400" b="0" i="0" dirty="0">
                <a:solidFill>
                  <a:schemeClr val="tx2"/>
                </a:solidFill>
                <a:effectLst/>
                <a:latin typeface="Times New Roman" panose="02020603050405020304" pitchFamily="18" charset="0"/>
                <a:cs typeface="Times New Roman" panose="02020603050405020304" pitchFamily="18" charset="0"/>
              </a:rPr>
              <a:t>)Simpl</a:t>
            </a:r>
            <a:r>
              <a:rPr lang="en-US" sz="2400" dirty="0">
                <a:solidFill>
                  <a:schemeClr val="tx2"/>
                </a:solidFill>
                <a:latin typeface="Times New Roman" panose="02020603050405020304" pitchFamily="18" charset="0"/>
                <a:cs typeface="Times New Roman" panose="02020603050405020304" pitchFamily="18" charset="0"/>
              </a:rPr>
              <a:t>e Present</a:t>
            </a:r>
          </a:p>
          <a:p>
            <a:pPr algn="l">
              <a:lnSpc>
                <a:spcPts val="1800"/>
              </a:lnSpc>
            </a:pPr>
            <a:r>
              <a:rPr lang="en-IN" sz="2400" i="0" dirty="0">
                <a:solidFill>
                  <a:schemeClr val="tx2"/>
                </a:solidFill>
                <a:effectLst/>
                <a:latin typeface="Times New Roman" panose="02020603050405020304" pitchFamily="18" charset="0"/>
                <a:cs typeface="Times New Roman" panose="02020603050405020304" pitchFamily="18" charset="0"/>
              </a:rPr>
              <a:t>Rule: Subject + V1 + Object</a:t>
            </a:r>
          </a:p>
          <a:p>
            <a:pPr algn="l">
              <a:lnSpc>
                <a:spcPts val="1800"/>
              </a:lnSpc>
            </a:pPr>
            <a:endParaRPr lang="en-IN" sz="2400" i="0" dirty="0">
              <a:solidFill>
                <a:schemeClr val="tx2"/>
              </a:solidFill>
              <a:effectLst/>
              <a:latin typeface="Times New Roman" panose="02020603050405020304" pitchFamily="18" charset="0"/>
              <a:cs typeface="Times New Roman" panose="02020603050405020304" pitchFamily="18" charset="0"/>
            </a:endParaRPr>
          </a:p>
          <a:p>
            <a:pPr algn="l">
              <a:lnSpc>
                <a:spcPts val="1800"/>
              </a:lnSpc>
            </a:pPr>
            <a:r>
              <a:rPr lang="en-IN" sz="2400" dirty="0">
                <a:solidFill>
                  <a:schemeClr val="tx2"/>
                </a:solidFill>
                <a:latin typeface="Times New Roman" panose="02020603050405020304" pitchFamily="18" charset="0"/>
                <a:cs typeface="Times New Roman" panose="02020603050405020304" pitchFamily="18" charset="0"/>
              </a:rPr>
              <a:t>Ex: She eats food.</a:t>
            </a:r>
            <a:endParaRPr lang="en-US" sz="2400" i="0" dirty="0">
              <a:solidFill>
                <a:schemeClr val="tx2"/>
              </a:solidFill>
              <a:effectLst/>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endParaRPr lang="en-IN" sz="2400" dirty="0">
              <a:latin typeface="Times New Roman" panose="02020603050405020304" pitchFamily="18" charset="0"/>
              <a:cs typeface="Times New Roman" panose="02020603050405020304" pitchFamily="18" charset="0"/>
            </a:endParaRPr>
          </a:p>
          <a:p>
            <a:pPr algn="l">
              <a:lnSpc>
                <a:spcPct val="110000"/>
              </a:lnSpc>
              <a:spcBef>
                <a:spcPts val="600"/>
              </a:spcBef>
              <a:spcAft>
                <a:spcPts val="0"/>
              </a:spcAft>
            </a:pPr>
            <a:r>
              <a:rPr lang="en-IN" sz="2400" dirty="0">
                <a:latin typeface="Times New Roman" panose="02020603050405020304" pitchFamily="18" charset="0"/>
                <a:cs typeface="Times New Roman" panose="02020603050405020304" pitchFamily="18" charset="0"/>
              </a:rPr>
              <a:t>ii)Present Continuous</a:t>
            </a:r>
          </a:p>
          <a:p>
            <a:pPr algn="l">
              <a:lnSpc>
                <a:spcPct val="110000"/>
              </a:lnSpc>
              <a:spcBef>
                <a:spcPts val="600"/>
              </a:spcBef>
              <a:spcAft>
                <a:spcPts val="0"/>
              </a:spcAft>
            </a:pPr>
            <a:r>
              <a:rPr lang="en-IN" sz="2400" dirty="0">
                <a:latin typeface="Times New Roman" panose="02020603050405020304" pitchFamily="18" charset="0"/>
                <a:cs typeface="Times New Roman" panose="02020603050405020304" pitchFamily="18" charset="0"/>
              </a:rPr>
              <a:t>Rule:</a:t>
            </a:r>
            <a:r>
              <a:rPr lang="en-US" sz="2400" b="1" dirty="0">
                <a:solidFill>
                  <a:schemeClr val="tx2"/>
                </a:solidFill>
                <a:latin typeface="Times New Roman" panose="02020603050405020304" pitchFamily="18" charset="0"/>
                <a:cs typeface="Times New Roman" panose="02020603050405020304" pitchFamily="18" charset="0"/>
              </a:rPr>
              <a:t> </a:t>
            </a:r>
            <a:r>
              <a:rPr lang="en-US" sz="2400" i="0" dirty="0">
                <a:solidFill>
                  <a:schemeClr val="tx2"/>
                </a:solidFill>
                <a:effectLst/>
                <a:latin typeface="Times New Roman" panose="02020603050405020304" pitchFamily="18" charset="0"/>
                <a:cs typeface="Times New Roman" panose="02020603050405020304" pitchFamily="18" charset="0"/>
              </a:rPr>
              <a:t>Subject + is/am/are + V1 + </a:t>
            </a:r>
            <a:r>
              <a:rPr lang="en-US" sz="2400" i="0" dirty="0" err="1">
                <a:solidFill>
                  <a:schemeClr val="tx2"/>
                </a:solidFill>
                <a:effectLst/>
                <a:latin typeface="Times New Roman" panose="02020603050405020304" pitchFamily="18" charset="0"/>
                <a:cs typeface="Times New Roman" panose="02020603050405020304" pitchFamily="18" charset="0"/>
              </a:rPr>
              <a:t>ing</a:t>
            </a:r>
            <a:r>
              <a:rPr lang="en-US" sz="2400" i="0" dirty="0">
                <a:solidFill>
                  <a:schemeClr val="tx2"/>
                </a:solidFill>
                <a:effectLst/>
                <a:latin typeface="Times New Roman" panose="02020603050405020304" pitchFamily="18" charset="0"/>
                <a:cs typeface="Times New Roman" panose="02020603050405020304" pitchFamily="18" charset="0"/>
              </a:rPr>
              <a:t> + object</a:t>
            </a:r>
          </a:p>
          <a:p>
            <a:pPr algn="l">
              <a:lnSpc>
                <a:spcPct val="110000"/>
              </a:lnSpc>
              <a:spcBef>
                <a:spcPts val="600"/>
              </a:spcBef>
              <a:spcAft>
                <a:spcPts val="0"/>
              </a:spcAft>
            </a:pPr>
            <a:r>
              <a:rPr lang="en-US" sz="2400" dirty="0">
                <a:solidFill>
                  <a:schemeClr val="tx2"/>
                </a:solidFill>
                <a:latin typeface="Times New Roman" panose="02020603050405020304" pitchFamily="18" charset="0"/>
                <a:cs typeface="Times New Roman" panose="02020603050405020304" pitchFamily="18" charset="0"/>
              </a:rPr>
              <a:t>Ex: She is eating food.</a:t>
            </a:r>
            <a:endParaRPr lang="en-IN" sz="2400" dirty="0" err="1">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65108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_SLIDE_TYPE" val="6"/>
</p:tagLst>
</file>

<file path=ppt/theme/theme1.xml><?xml version="1.0" encoding="utf-8"?>
<a:theme xmlns:a="http://schemas.openxmlformats.org/drawingml/2006/main" name="Cognizant_2024">
  <a:themeElements>
    <a:clrScheme name="Cognizant v2">
      <a:dk1>
        <a:srgbClr val="000048"/>
      </a:dk1>
      <a:lt1>
        <a:srgbClr val="FFFFFF"/>
      </a:lt1>
      <a:dk2>
        <a:srgbClr val="000048"/>
      </a:dk2>
      <a:lt2>
        <a:srgbClr val="FFFFFF"/>
      </a:lt2>
      <a:accent1>
        <a:srgbClr val="000048"/>
      </a:accent1>
      <a:accent2>
        <a:srgbClr val="2F78C4"/>
      </a:accent2>
      <a:accent3>
        <a:srgbClr val="92BBE6"/>
      </a:accent3>
      <a:accent4>
        <a:srgbClr val="05819B"/>
      </a:accent4>
      <a:accent5>
        <a:srgbClr val="2E308E"/>
      </a:accent5>
      <a:accent6>
        <a:srgbClr val="D0D0CE"/>
      </a:accent6>
      <a:hlink>
        <a:srgbClr val="2F78C4"/>
      </a:hlink>
      <a:folHlink>
        <a:srgbClr val="92BBE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lnDef>
      <a:spPr>
        <a:ln w="12700">
          <a:solidFill>
            <a:schemeClr val="accent1"/>
          </a:solidFill>
        </a:ln>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oAutofit/>
      </a:bodyPr>
      <a:lstStyle>
        <a:defPPr algn="l">
          <a:lnSpc>
            <a:spcPct val="110000"/>
          </a:lnSpc>
          <a:spcBef>
            <a:spcPts val="600"/>
          </a:spcBef>
          <a:spcAft>
            <a:spcPts val="0"/>
          </a:spcAft>
          <a:defRPr dirty="0" err="1" smtClean="0"/>
        </a:defPPr>
      </a:lstStyle>
    </a:txDef>
  </a:objectDefaults>
  <a:extraClrSchemeLst/>
  <a:custClrLst>
    <a:custClr name="Green">
      <a:srgbClr val="2DB81F"/>
    </a:custClr>
    <a:custClr name="Yellow">
      <a:srgbClr val="E9C71D"/>
    </a:custClr>
    <a:custClr name="Red">
      <a:srgbClr val="B81F2D"/>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Midnight blue 80%">
      <a:srgbClr val="373771"/>
    </a:custClr>
    <a:custClr name="Midnight blue 80%">
      <a:srgbClr val="373771"/>
    </a:custClr>
    <a:custClr name="Dark blue 80%">
      <a:srgbClr val="5B94D1"/>
    </a:custClr>
    <a:custClr name="Light blue 80%">
      <a:srgbClr val="A9C9EC"/>
    </a:custClr>
    <a:custClr name="Darker teal 80%">
      <a:srgbClr val="4C9AB0"/>
    </a:custClr>
    <a:custClr name="Dark plum 80%">
      <a:srgbClr val="5859A6"/>
    </a:custClr>
    <a:custClr name="Light gray 80%">
      <a:srgbClr val="D9D9D8"/>
    </a:custClr>
    <a:custClr name="Dark plum">
      <a:srgbClr val="2E308E"/>
    </a:custClr>
    <a:custClr name="Dark blue">
      <a:srgbClr val="2F78C4"/>
    </a:custClr>
    <a:custClr name="Dark teal">
      <a:srgbClr val="05819B"/>
    </a:custClr>
    <a:custClr name="Midnight blue 60%">
      <a:srgbClr val="666692"/>
    </a:custClr>
    <a:custClr name="Midnight blue 60%">
      <a:srgbClr val="666692"/>
    </a:custClr>
    <a:custClr name="Dark blue 60%">
      <a:srgbClr val="86AEDD"/>
    </a:custClr>
    <a:custClr name="Light blue 60%">
      <a:srgbClr val="BFD6F1"/>
    </a:custClr>
    <a:custClr name="Darker teal 60%">
      <a:srgbClr val="7BB4C3"/>
    </a:custClr>
    <a:custClr name="Dark plum 60%">
      <a:srgbClr val="8283BC"/>
    </a:custClr>
    <a:custClr name="Light gray 60%">
      <a:srgbClr val="E3E3E2"/>
    </a:custClr>
    <a:custClr name="Medium plum">
      <a:srgbClr val="7373D8"/>
    </a:custClr>
    <a:custClr name="Medium blue">
      <a:srgbClr val="6AA2DC"/>
    </a:custClr>
    <a:custClr name="Medium teal">
      <a:srgbClr val="06C7CC"/>
    </a:custClr>
    <a:custClr name="Midnight blue 40%">
      <a:srgbClr val="9999B8"/>
    </a:custClr>
    <a:custClr name="Midnight blue 40%">
      <a:srgbClr val="9999B8"/>
    </a:custClr>
    <a:custClr name="Dark blue 40%">
      <a:srgbClr val="AFC9E8"/>
    </a:custClr>
    <a:custClr name="Light blue 40%">
      <a:srgbClr val="D3E5F5"/>
    </a:custClr>
    <a:custClr name="Darker teal 40%">
      <a:srgbClr val="A9CDD8"/>
    </a:custClr>
    <a:custClr name="Dark plum 40%">
      <a:srgbClr val="ABACD3"/>
    </a:custClr>
    <a:custClr name="Light gray 40%">
      <a:srgbClr val="ECECEB"/>
    </a:custClr>
    <a:custClr name="Light plum">
      <a:srgbClr val="85A0F9"/>
    </a:custClr>
    <a:custClr name="Light blue">
      <a:srgbClr val="92BBE6"/>
    </a:custClr>
    <a:custClr name="Light teal">
      <a:srgbClr val="26EFE9"/>
    </a:custClr>
    <a:custClr name="Midnight blue 20%">
      <a:srgbClr val="CCCCDB"/>
    </a:custClr>
    <a:custClr name="Midnight blue 20%">
      <a:srgbClr val="CCCCDB"/>
    </a:custClr>
    <a:custClr name="Dark blue 20%">
      <a:srgbClr val="D7E5F4"/>
    </a:custClr>
    <a:custClr name="Light blue 20%">
      <a:srgbClr val="EAF2FA"/>
    </a:custClr>
    <a:custClr name="Darker teal 20%">
      <a:srgbClr val="D4E7EB"/>
    </a:custClr>
    <a:custClr name="Dark plum 20%">
      <a:srgbClr val="D5D6E9"/>
    </a:custClr>
    <a:custClr name="Light gray 20%">
      <a:srgbClr val="F6F6F5"/>
    </a:custClr>
  </a:custClrLst>
  <a:extLst>
    <a:ext uri="{05A4C25C-085E-4340-85A3-A5531E510DB2}">
      <thm15:themeFamily xmlns:thm15="http://schemas.microsoft.com/office/thememl/2012/main" name="2_Cognizant_2024" id="{4DB496B1-E6EF-4CBE-9AD1-A2CF8C63C2B7}" vid="{BB4BE9A0-A680-4A25-9195-1AF5CFB8503C}"/>
    </a:ext>
  </a:extLst>
</a:theme>
</file>

<file path=ppt/theme/theme2.xml><?xml version="1.0" encoding="utf-8"?>
<a:theme xmlns:a="http://schemas.openxmlformats.org/drawingml/2006/main" name="Office Theme">
  <a:themeElements>
    <a:clrScheme name="Cognizant_2024">
      <a:dk1>
        <a:srgbClr val="000048"/>
      </a:dk1>
      <a:lt1>
        <a:srgbClr val="FFFFFF"/>
      </a:lt1>
      <a:dk2>
        <a:srgbClr val="000048"/>
      </a:dk2>
      <a:lt2>
        <a:srgbClr val="FFFFFF"/>
      </a:lt2>
      <a:accent1>
        <a:srgbClr val="000048"/>
      </a:accent1>
      <a:accent2>
        <a:srgbClr val="2F78C4"/>
      </a:accent2>
      <a:accent3>
        <a:srgbClr val="92BBE6"/>
      </a:accent3>
      <a:accent4>
        <a:srgbClr val="05819B"/>
      </a:accent4>
      <a:accent5>
        <a:srgbClr val="2E308E"/>
      </a:accent5>
      <a:accent6>
        <a:srgbClr val="D0D0CE"/>
      </a:accent6>
      <a:hlink>
        <a:srgbClr val="2F78C4"/>
      </a:hlink>
      <a:folHlink>
        <a:srgbClr val="92BBE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Green">
      <a:srgbClr val="2DB81F"/>
    </a:custClr>
    <a:custClr name="Yellow">
      <a:srgbClr val="E9C71D"/>
    </a:custClr>
    <a:custClr name="Red">
      <a:srgbClr val="B81F2D"/>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Midnight blue 80%">
      <a:srgbClr val="373771"/>
    </a:custClr>
    <a:custClr name="Midnight blue 80%">
      <a:srgbClr val="373771"/>
    </a:custClr>
    <a:custClr name="Dark blue 80%">
      <a:srgbClr val="5B94D1"/>
    </a:custClr>
    <a:custClr name="Light blue 80%">
      <a:srgbClr val="A9C9EC"/>
    </a:custClr>
    <a:custClr name="Darker teal 80%">
      <a:srgbClr val="4C9AB0"/>
    </a:custClr>
    <a:custClr name="Dark plum 80%">
      <a:srgbClr val="5859A6"/>
    </a:custClr>
    <a:custClr name="Light gray 80%">
      <a:srgbClr val="D9D9D8"/>
    </a:custClr>
    <a:custClr name="Dark plum">
      <a:srgbClr val="2E308E"/>
    </a:custClr>
    <a:custClr name="Dark blue">
      <a:srgbClr val="2F78C4"/>
    </a:custClr>
    <a:custClr name="Dark teal">
      <a:srgbClr val="05819B"/>
    </a:custClr>
    <a:custClr name="Midnight blue 60%">
      <a:srgbClr val="666692"/>
    </a:custClr>
    <a:custClr name="Midnight blue 60%">
      <a:srgbClr val="666692"/>
    </a:custClr>
    <a:custClr name="Dark blue 60%">
      <a:srgbClr val="86AEDD"/>
    </a:custClr>
    <a:custClr name="Light blue 60%">
      <a:srgbClr val="BFD6F1"/>
    </a:custClr>
    <a:custClr name="Darker teal 60%">
      <a:srgbClr val="7BB4C3"/>
    </a:custClr>
    <a:custClr name="Dark plum 60%">
      <a:srgbClr val="8283BC"/>
    </a:custClr>
    <a:custClr name="Light gray 60%">
      <a:srgbClr val="E3E3E2"/>
    </a:custClr>
    <a:custClr name="Medium plum">
      <a:srgbClr val="7373D8"/>
    </a:custClr>
    <a:custClr name="Medium blue">
      <a:srgbClr val="6AA2DC"/>
    </a:custClr>
    <a:custClr name="Medium teal">
      <a:srgbClr val="06C7CC"/>
    </a:custClr>
    <a:custClr name="Midnight blue 40%">
      <a:srgbClr val="9999B8"/>
    </a:custClr>
    <a:custClr name="Midnight blue 40%">
      <a:srgbClr val="9999B8"/>
    </a:custClr>
    <a:custClr name="Dark blue 40%">
      <a:srgbClr val="AFC9E8"/>
    </a:custClr>
    <a:custClr name="Light blue 40%">
      <a:srgbClr val="D3E5F5"/>
    </a:custClr>
    <a:custClr name="Darker teal 40%">
      <a:srgbClr val="A9CDD8"/>
    </a:custClr>
    <a:custClr name="Dark plum 40%">
      <a:srgbClr val="ABACD3"/>
    </a:custClr>
    <a:custClr name="Light gray 40%">
      <a:srgbClr val="ECECEB"/>
    </a:custClr>
    <a:custClr name="Light plum">
      <a:srgbClr val="85A0F9"/>
    </a:custClr>
    <a:custClr name="Light blue">
      <a:srgbClr val="92BBE6"/>
    </a:custClr>
    <a:custClr name="Light teal">
      <a:srgbClr val="26EFE9"/>
    </a:custClr>
    <a:custClr name="Midnight blue 20%">
      <a:srgbClr val="CCCCDB"/>
    </a:custClr>
    <a:custClr name="Midnight blue 20%">
      <a:srgbClr val="CCCCDB"/>
    </a:custClr>
    <a:custClr name="Dark blue 20%">
      <a:srgbClr val="D7E5F4"/>
    </a:custClr>
    <a:custClr name="Light blue 20%">
      <a:srgbClr val="EAF2FA"/>
    </a:custClr>
    <a:custClr name="Darker teal 20%">
      <a:srgbClr val="D4E7EB"/>
    </a:custClr>
    <a:custClr name="Dark plum 20%">
      <a:srgbClr val="D5D6E9"/>
    </a:custClr>
    <a:custClr name="Light gray 20%">
      <a:srgbClr val="F6F6F5"/>
    </a:custClr>
  </a:custClr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Cognizant_2024">
      <a:dk1>
        <a:srgbClr val="000048"/>
      </a:dk1>
      <a:lt1>
        <a:srgbClr val="FFFFFF"/>
      </a:lt1>
      <a:dk2>
        <a:srgbClr val="000048"/>
      </a:dk2>
      <a:lt2>
        <a:srgbClr val="FFFFFF"/>
      </a:lt2>
      <a:accent1>
        <a:srgbClr val="000048"/>
      </a:accent1>
      <a:accent2>
        <a:srgbClr val="2F78C4"/>
      </a:accent2>
      <a:accent3>
        <a:srgbClr val="92BBE6"/>
      </a:accent3>
      <a:accent4>
        <a:srgbClr val="05819B"/>
      </a:accent4>
      <a:accent5>
        <a:srgbClr val="2E308E"/>
      </a:accent5>
      <a:accent6>
        <a:srgbClr val="D0D0CE"/>
      </a:accent6>
      <a:hlink>
        <a:srgbClr val="2F78C4"/>
      </a:hlink>
      <a:folHlink>
        <a:srgbClr val="92BBE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Green">
      <a:srgbClr val="2DB81F"/>
    </a:custClr>
    <a:custClr name="Yellow">
      <a:srgbClr val="E9C71D"/>
    </a:custClr>
    <a:custClr name="Red">
      <a:srgbClr val="B81F2D"/>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Midnight blue 80%">
      <a:srgbClr val="373771"/>
    </a:custClr>
    <a:custClr name="Midnight blue 80%">
      <a:srgbClr val="373771"/>
    </a:custClr>
    <a:custClr name="Dark blue 80%">
      <a:srgbClr val="5B94D1"/>
    </a:custClr>
    <a:custClr name="Light blue 80%">
      <a:srgbClr val="A9C9EC"/>
    </a:custClr>
    <a:custClr name="Darker teal 80%">
      <a:srgbClr val="4C9AB0"/>
    </a:custClr>
    <a:custClr name="Dark plum 80%">
      <a:srgbClr val="5859A6"/>
    </a:custClr>
    <a:custClr name="Light gray 80%">
      <a:srgbClr val="D9D9D8"/>
    </a:custClr>
    <a:custClr name="Dark plum">
      <a:srgbClr val="2E308E"/>
    </a:custClr>
    <a:custClr name="Dark blue">
      <a:srgbClr val="2F78C4"/>
    </a:custClr>
    <a:custClr name="Dark teal">
      <a:srgbClr val="05819B"/>
    </a:custClr>
    <a:custClr name="Midnight blue 60%">
      <a:srgbClr val="666692"/>
    </a:custClr>
    <a:custClr name="Midnight blue 60%">
      <a:srgbClr val="666692"/>
    </a:custClr>
    <a:custClr name="Dark blue 60%">
      <a:srgbClr val="86AEDD"/>
    </a:custClr>
    <a:custClr name="Light blue 60%">
      <a:srgbClr val="BFD6F1"/>
    </a:custClr>
    <a:custClr name="Darker teal 60%">
      <a:srgbClr val="7BB4C3"/>
    </a:custClr>
    <a:custClr name="Dark plum 60%">
      <a:srgbClr val="8283BC"/>
    </a:custClr>
    <a:custClr name="Light gray 60%">
      <a:srgbClr val="E3E3E2"/>
    </a:custClr>
    <a:custClr name="Medium plum">
      <a:srgbClr val="7373D8"/>
    </a:custClr>
    <a:custClr name="Medium blue">
      <a:srgbClr val="6AA2DC"/>
    </a:custClr>
    <a:custClr name="Medium teal">
      <a:srgbClr val="06C7CC"/>
    </a:custClr>
    <a:custClr name="Midnight blue 40%">
      <a:srgbClr val="9999B8"/>
    </a:custClr>
    <a:custClr name="Midnight blue 40%">
      <a:srgbClr val="9999B8"/>
    </a:custClr>
    <a:custClr name="Dark blue 40%">
      <a:srgbClr val="AFC9E8"/>
    </a:custClr>
    <a:custClr name="Light blue 40%">
      <a:srgbClr val="D3E5F5"/>
    </a:custClr>
    <a:custClr name="Darker teal 40%">
      <a:srgbClr val="A9CDD8"/>
    </a:custClr>
    <a:custClr name="Dark plum 40%">
      <a:srgbClr val="ABACD3"/>
    </a:custClr>
    <a:custClr name="Light gray 40%">
      <a:srgbClr val="ECECEB"/>
    </a:custClr>
    <a:custClr name="Light plum">
      <a:srgbClr val="85A0F9"/>
    </a:custClr>
    <a:custClr name="Light blue">
      <a:srgbClr val="92BBE6"/>
    </a:custClr>
    <a:custClr name="Light teal">
      <a:srgbClr val="26EFE9"/>
    </a:custClr>
    <a:custClr name="Midnight blue 20%">
      <a:srgbClr val="CCCCDB"/>
    </a:custClr>
    <a:custClr name="Midnight blue 20%">
      <a:srgbClr val="CCCCDB"/>
    </a:custClr>
    <a:custClr name="Dark blue 20%">
      <a:srgbClr val="D7E5F4"/>
    </a:custClr>
    <a:custClr name="Light blue 20%">
      <a:srgbClr val="EAF2FA"/>
    </a:custClr>
    <a:custClr name="Darker teal 20%">
      <a:srgbClr val="D4E7EB"/>
    </a:custClr>
    <a:custClr name="Dark plum 20%">
      <a:srgbClr val="D5D6E9"/>
    </a:custClr>
    <a:custClr name="Light gray 20%">
      <a:srgbClr val="F6F6F5"/>
    </a:custClr>
  </a:custClr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0AD2383-F69B-DD48-B17A-5BA153F117E0}">
  <we:reference id="1f4df590-35fc-4b16-a239-39709f9d8a74" version="1.0.0.1" store="EXCatalog" storeType="EXCatalog"/>
  <we:alternateReferences>
    <we:reference id="WA104381063" version="1.0.0.1"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fbe430c1-83a1-4407-a93f-d2144dec552c" xsi:nil="true"/>
    <SharedWithUsers xmlns="da2a811a-61f7-41d9-a96a-3fe58d3117da">
      <UserInfo>
        <DisplayName>Kelly, Jennifer (Contractor)</DisplayName>
        <AccountId>533</AccountId>
        <AccountType/>
      </UserInfo>
    </SharedWithUsers>
    <TaxCatchAll xmlns="da2a811a-61f7-41d9-a96a-3fe58d3117da" xsi:nil="true"/>
    <lcf76f155ced4ddcb4097134ff3c332f xmlns="fbe430c1-83a1-4407-a93f-d2144dec552c">
      <Terms xmlns="http://schemas.microsoft.com/office/infopath/2007/PartnerControls"/>
    </lcf76f155ced4ddcb4097134ff3c332f>
    <d0343b0fd7614bfd8975041064cafcd0 xmlns="fbe430c1-83a1-4407-a93f-d2144dec552c">
      <Terms xmlns="http://schemas.microsoft.com/office/infopath/2007/PartnerControls"/>
    </d0343b0fd7614bfd8975041064cafcd0>
    <_Flow_SignoffStatus xmlns="fbe430c1-83a1-4407-a93f-d2144dec552c" xsi:nil="true"/>
    <m2cdf977224e4362b023ebe2f5fb54ce xmlns="fbe430c1-83a1-4407-a93f-d2144dec552c">
      <Terms xmlns="http://schemas.microsoft.com/office/infopath/2007/PartnerControls"/>
    </m2cdf977224e4362b023ebe2f5fb54ce>
    <n446a6503387411fbfe4842fcfb02d4c xmlns="fbe430c1-83a1-4407-a93f-d2144dec552c">
      <Terms xmlns="http://schemas.microsoft.com/office/infopath/2007/PartnerControls"/>
    </n446a6503387411fbfe4842fcfb02d4c>
    <PermissionSet xmlns="fbe430c1-83a1-4407-a93f-d2144dec552c">1</PermissionSet>
    <Views xmlns="fbe430c1-83a1-4407-a93f-d2144dec552c" xsi:nil="true"/>
    <Category1 xmlns="fbe430c1-83a1-4407-a93f-d2144dec552c" xsi:nil="true"/>
    <URL xmlns="fbe430c1-83a1-4407-a93f-d2144dec552c">
      <Url xsi:nil="true"/>
      <Description xsi:nil="true"/>
    </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06F2FB6F0C0F643874E7A21317CEB83" ma:contentTypeVersion="27" ma:contentTypeDescription="Create a new document." ma:contentTypeScope="" ma:versionID="8ec88657b2e518f0e323a5bf7dbe855b">
  <xsd:schema xmlns:xsd="http://www.w3.org/2001/XMLSchema" xmlns:xs="http://www.w3.org/2001/XMLSchema" xmlns:p="http://schemas.microsoft.com/office/2006/metadata/properties" xmlns:ns2="fbe430c1-83a1-4407-a93f-d2144dec552c" xmlns:ns3="da2a811a-61f7-41d9-a96a-3fe58d3117da" targetNamespace="http://schemas.microsoft.com/office/2006/metadata/properties" ma:root="true" ma:fieldsID="41b911b9a05cd32c373fbfa0950bc15d" ns2:_="" ns3:_="">
    <xsd:import namespace="fbe430c1-83a1-4407-a93f-d2144dec552c"/>
    <xsd:import namespace="da2a811a-61f7-41d9-a96a-3fe58d3117d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Category1" minOccurs="0"/>
                <xsd:element ref="ns2:MediaLengthInSeconds" minOccurs="0"/>
                <xsd:element ref="ns2:PermissionSet" minOccurs="0"/>
                <xsd:element ref="ns2:_Flow_SignoffStatus" minOccurs="0"/>
                <xsd:element ref="ns2:MediaServiceObjectDetectorVersions" minOccurs="0"/>
                <xsd:element ref="ns2:MediaServiceSearchProperties" minOccurs="0"/>
                <xsd:element ref="ns2:MediaServiceLocation" minOccurs="0"/>
                <xsd:element ref="ns2:m2cdf977224e4362b023ebe2f5fb54ce" minOccurs="0"/>
                <xsd:element ref="ns2:n446a6503387411fbfe4842fcfb02d4c" minOccurs="0"/>
                <xsd:element ref="ns2:d0343b0fd7614bfd8975041064cafcd0" minOccurs="0"/>
                <xsd:element ref="ns2:Views" minOccurs="0"/>
                <xsd:element ref="ns2:UR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be430c1-83a1-4407-a93f-d2144dec55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63b7d1d5-7262-4eb7-85df-493a730aa646"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Category1" ma:index="19" nillable="true" ma:displayName="Category 1" ma:format="Dropdown" ma:internalName="Category1">
      <xsd:simpleType>
        <xsd:restriction base="dms:Choice">
          <xsd:enumeration value="Global Policy"/>
          <xsd:enumeration value="Ethics and Compliance "/>
          <xsd:enumeration value="Code of Ethics"/>
          <xsd:enumeration value="Translation"/>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PermissionSet" ma:index="21" nillable="true" ma:displayName="PermissionSet" ma:hidden="true" ma:internalName="PermissionSet" ma:readOnly="false">
      <xsd:simpleType>
        <xsd:restriction base="dms:Text">
          <xsd:maxLength value="255"/>
        </xsd:restriction>
      </xsd:simpleType>
    </xsd:element>
    <xsd:element name="_Flow_SignoffStatus" ma:index="22" nillable="true" ma:displayName="Sign-off status" ma:internalName="Sign_x002d_off_x0020_status">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element name="m2cdf977224e4362b023ebe2f5fb54ce" ma:index="27" nillable="true" ma:taxonomy="true" ma:internalName="m2cdf977224e4362b023ebe2f5fb54ce" ma:taxonomyFieldName="Topics" ma:displayName="Topics" ma:default="" ma:fieldId="{62cdf977-224e-4362-b023-ebe2f5fb54ce}" ma:taxonomyMulti="true" ma:sspId="63b7d1d5-7262-4eb7-85df-493a730aa646" ma:termSetId="bb61e467-d593-466a-994a-5e67bfb8b398" ma:anchorId="00000000-0000-0000-0000-000000000000" ma:open="false" ma:isKeyword="false">
      <xsd:complexType>
        <xsd:sequence>
          <xsd:element ref="pc:Terms" minOccurs="0" maxOccurs="1"/>
        </xsd:sequence>
      </xsd:complexType>
    </xsd:element>
    <xsd:element name="n446a6503387411fbfe4842fcfb02d4c" ma:index="29" nillable="true" ma:taxonomy="true" ma:internalName="n446a6503387411fbfe4842fcfb02d4c" ma:taxonomyFieldName="Business" ma:displayName="Business" ma:default="" ma:fieldId="{7446a650-3387-411f-bfe4-842fcfb02d4c}" ma:taxonomyMulti="true" ma:sspId="63b7d1d5-7262-4eb7-85df-493a730aa646" ma:termSetId="97fba6ab-a82f-4b05-8a87-5c06aa3b8c9a" ma:anchorId="00000000-0000-0000-0000-000000000000" ma:open="false" ma:isKeyword="false">
      <xsd:complexType>
        <xsd:sequence>
          <xsd:element ref="pc:Terms" minOccurs="0" maxOccurs="1"/>
        </xsd:sequence>
      </xsd:complexType>
    </xsd:element>
    <xsd:element name="d0343b0fd7614bfd8975041064cafcd0" ma:index="31" nillable="true" ma:taxonomy="true" ma:internalName="d0343b0fd7614bfd8975041064cafcd0" ma:taxonomyFieldName="Geography" ma:displayName="Geography" ma:default="" ma:fieldId="{d0343b0f-d761-4bfd-8975-041064cafcd0}" ma:taxonomyMulti="true" ma:sspId="63b7d1d5-7262-4eb7-85df-493a730aa646" ma:termSetId="57c2f89f-8209-4ff9-9cad-c95750170dde" ma:anchorId="00000000-0000-0000-0000-000000000000" ma:open="false" ma:isKeyword="false">
      <xsd:complexType>
        <xsd:sequence>
          <xsd:element ref="pc:Terms" minOccurs="0" maxOccurs="1"/>
        </xsd:sequence>
      </xsd:complexType>
    </xsd:element>
    <xsd:element name="Views" ma:index="32" nillable="true" ma:displayName="Views" ma:format="Dropdown" ma:internalName="Views" ma:percentage="FALSE">
      <xsd:simpleType>
        <xsd:restriction base="dms:Number"/>
      </xsd:simpleType>
    </xsd:element>
    <xsd:element name="URL" ma:index="33" nillable="true" ma:displayName="URL" ma:description="Links to the pdf document" ma:format="Hyperlink" ma:internalName="URL">
      <xsd:complexType>
        <xsd:complexContent>
          <xsd:extension base="dms:URL">
            <xsd:sequence>
              <xsd:element name="Url" type="dms:ValidUrl" minOccurs="0" nillable="true"/>
              <xsd:element name="Description" type="xsd:string"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da2a811a-61f7-41d9-a96a-3fe58d3117d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daa6e134-06f1-4965-9f1c-4ca2ce1ac82e}" ma:internalName="TaxCatchAll" ma:showField="CatchAllData" ma:web="da2a811a-61f7-41d9-a96a-3fe58d3117d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243DB6A-4E19-4081-AD3A-F26AB7851077}">
  <ds:schemaRefs>
    <ds:schemaRef ds:uri="http://schemas.microsoft.com/sharepoint/v3/contenttype/forms"/>
  </ds:schemaRefs>
</ds:datastoreItem>
</file>

<file path=customXml/itemProps2.xml><?xml version="1.0" encoding="utf-8"?>
<ds:datastoreItem xmlns:ds="http://schemas.openxmlformats.org/officeDocument/2006/customXml" ds:itemID="{41A8AA3F-21FE-43F5-B698-F205039046F2}">
  <ds:schemaRefs>
    <ds:schemaRef ds:uri="http://purl.org/dc/dcmitype/"/>
    <ds:schemaRef ds:uri="http://purl.org/dc/terms/"/>
    <ds:schemaRef ds:uri="http://schemas.microsoft.com/office/2006/metadata/properties"/>
    <ds:schemaRef ds:uri="http://schemas.openxmlformats.org/package/2006/metadata/core-properties"/>
    <ds:schemaRef ds:uri="fbe430c1-83a1-4407-a93f-d2144dec552c"/>
    <ds:schemaRef ds:uri="http://schemas.microsoft.com/office/infopath/2007/PartnerControls"/>
    <ds:schemaRef ds:uri="http://schemas.microsoft.com/office/2006/documentManagement/types"/>
    <ds:schemaRef ds:uri="da2a811a-61f7-41d9-a96a-3fe58d3117da"/>
    <ds:schemaRef ds:uri="http://www.w3.org/XML/1998/namespace"/>
    <ds:schemaRef ds:uri="http://purl.org/dc/elements/1.1/"/>
  </ds:schemaRefs>
</ds:datastoreItem>
</file>

<file path=customXml/itemProps3.xml><?xml version="1.0" encoding="utf-8"?>
<ds:datastoreItem xmlns:ds="http://schemas.openxmlformats.org/officeDocument/2006/customXml" ds:itemID="{FD8C24DA-1664-4296-904F-7BC9B9EC8A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be430c1-83a1-4407-a93f-d2144dec552c"/>
    <ds:schemaRef ds:uri="da2a811a-61f7-41d9-a96a-3fe58d3117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2351</Words>
  <Application>Microsoft Office PowerPoint</Application>
  <PresentationFormat>Widescreen</PresentationFormat>
  <Paragraphs>609</Paragraphs>
  <Slides>54</Slides>
  <Notes>42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54</vt:i4>
      </vt:variant>
    </vt:vector>
  </HeadingPairs>
  <TitlesOfParts>
    <vt:vector size="58" baseType="lpstr">
      <vt:lpstr>Arial</vt:lpstr>
      <vt:lpstr>Poppins</vt:lpstr>
      <vt:lpstr>Times New Roman</vt:lpstr>
      <vt:lpstr>Cognizant_2024</vt:lpstr>
      <vt:lpstr>Subject Verb Agreement, Tenses, Articles &amp; Parts Of Speech</vt:lpstr>
      <vt:lpstr>Subject Verb Agreement</vt:lpstr>
      <vt:lpstr>The term ‘subject-verb agreement’, just like the name suggests, refers to the agreement between the subject and the verb. This is mainly with reference to singular and plural nouns/pronouns that act as subjects.  The general rule of subject-verb agreement according to Garner’s Modern English Usage is “to use a plural verb with a plural subject, a singular verb with a singular subject. </vt:lpstr>
      <vt:lpstr> Rules Of Subject Verb Agreement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Divider title will go here on one or two lines in Arial 36pt bold</vt:lpstr>
      <vt:lpstr>Basic title and content - light</vt:lpstr>
      <vt:lpstr>Title, super head, subhead and footnote - light </vt:lpstr>
      <vt:lpstr>Title only - light</vt:lpstr>
      <vt:lpstr>Blank</vt:lpstr>
      <vt:lpstr>Two content</vt:lpstr>
      <vt:lpstr>Two column - light </vt:lpstr>
      <vt:lpstr>Three column - light </vt:lpstr>
      <vt:lpstr>Comparison horizontal - light </vt:lpstr>
      <vt:lpstr>Content with caption</vt:lpstr>
      <vt:lpstr>Picture with caption</vt:lpstr>
      <vt:lpstr>Statement or quote will go here in Arial 36pt bold</vt:lpstr>
      <vt:lpstr>Click to add  big statement</vt:lpstr>
      <vt:lpstr>Basic title and content - dark</vt:lpstr>
      <vt:lpstr>Title, super head, subhead and footnote - dark </vt:lpstr>
      <vt:lpstr>Title only - dark</vt:lpstr>
      <vt:lpstr>Blank - dark</vt:lpstr>
      <vt:lpstr>Two content - dark</vt:lpstr>
      <vt:lpstr>Two column - dark </vt:lpstr>
      <vt:lpstr>Three column - dark </vt:lpstr>
      <vt:lpstr>Comparison horizontal - dark </vt:lpstr>
      <vt:lpstr>Content with caption</vt:lpstr>
      <vt:lpstr>Picture with caption</vt:lpstr>
      <vt:lpstr>Statement or quote will go here in Arial 36pt bold</vt:lpstr>
      <vt:lpstr>Click to add  big statement</vt:lpstr>
      <vt:lpstr>Full bleed image</vt:lpstr>
      <vt:lpstr>Two full bleed images</vt:lpstr>
      <vt:lpstr>Half-image </vt:lpstr>
      <vt:lpstr>Half-image - dark </vt:lpstr>
      <vt:lpstr>Charts - column</vt:lpstr>
      <vt:lpstr>Charts - stacked column</vt:lpstr>
      <vt:lpstr>Charts - bar</vt:lpstr>
      <vt:lpstr>Charts - donut</vt:lpstr>
      <vt:lpstr>Charts - donut, multiple categories</vt:lpstr>
      <vt:lpstr>Charts - pie</vt:lpstr>
      <vt:lpstr>Charts - pie, multiple categories</vt:lpstr>
      <vt:lpstr>Charts - line</vt:lpstr>
      <vt:lpstr>Charts - stacked area</vt:lpstr>
      <vt:lpstr>Basic table (PowerPoint default style)</vt:lpstr>
      <vt:lpstr>Three-column table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83</cp:revision>
  <dcterms:created xsi:type="dcterms:W3CDTF">2024-03-20T19:25:52Z</dcterms:created>
  <dcterms:modified xsi:type="dcterms:W3CDTF">2025-05-03T13:15:29Z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Geography">
    <vt:lpwstr/>
  </property>
  <property fmtid="{D5CDD505-2E9C-101B-9397-08002B2CF9AE}" pid="3" name="Business">
    <vt:lpwstr/>
  </property>
  <property fmtid="{D5CDD505-2E9C-101B-9397-08002B2CF9AE}" pid="4" name="xd_ProgID">
    <vt:lpwstr/>
  </property>
  <property fmtid="{D5CDD505-2E9C-101B-9397-08002B2CF9AE}" pid="5" name="MediaServiceImageTags">
    <vt:lpwstr/>
  </property>
  <property fmtid="{D5CDD505-2E9C-101B-9397-08002B2CF9AE}" pid="6" name="ContentTypeId">
    <vt:lpwstr>0x010100E06F2FB6F0C0F643874E7A21317CEB83</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y fmtid="{D5CDD505-2E9C-101B-9397-08002B2CF9AE}" pid="11" name="Topics">
    <vt:lpwstr/>
  </property>
  <property fmtid="{D5CDD505-2E9C-101B-9397-08002B2CF9AE}" pid="12" name="xd_Signature">
    <vt:bool>false</vt:bool>
  </property>
</Properties>
</file>

<file path=docProps/thumbnail.jpeg>
</file>